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B0F6356A-089A-4E2D-BAE4-74A310088BCC}"/>
    <pc:docChg chg="delSld">
      <pc:chgData name="Charles Seager" userId="b6090891032109d0" providerId="LiveId" clId="{B0F6356A-089A-4E2D-BAE4-74A310088BCC}" dt="2023-10-17T21:41:10.031" v="6" actId="47"/>
      <pc:docMkLst>
        <pc:docMk/>
      </pc:docMkLst>
      <pc:sldChg chg="del">
        <pc:chgData name="Charles Seager" userId="b6090891032109d0" providerId="LiveId" clId="{B0F6356A-089A-4E2D-BAE4-74A310088BCC}" dt="2023-10-17T21:41:10.031" v="6" actId="47"/>
        <pc:sldMkLst>
          <pc:docMk/>
          <pc:sldMk cId="1071268401" sldId="260"/>
        </pc:sldMkLst>
      </pc:sldChg>
      <pc:sldChg chg="del">
        <pc:chgData name="Charles Seager" userId="b6090891032109d0" providerId="LiveId" clId="{B0F6356A-089A-4E2D-BAE4-74A310088BCC}" dt="2023-10-17T21:41:09.542" v="5" actId="47"/>
        <pc:sldMkLst>
          <pc:docMk/>
          <pc:sldMk cId="4073033447" sldId="261"/>
        </pc:sldMkLst>
      </pc:sldChg>
      <pc:sldChg chg="del">
        <pc:chgData name="Charles Seager" userId="b6090891032109d0" providerId="LiveId" clId="{B0F6356A-089A-4E2D-BAE4-74A310088BCC}" dt="2023-10-17T21:41:09.189" v="4" actId="47"/>
        <pc:sldMkLst>
          <pc:docMk/>
          <pc:sldMk cId="1934483654" sldId="262"/>
        </pc:sldMkLst>
      </pc:sldChg>
      <pc:sldChg chg="del">
        <pc:chgData name="Charles Seager" userId="b6090891032109d0" providerId="LiveId" clId="{B0F6356A-089A-4E2D-BAE4-74A310088BCC}" dt="2023-10-17T21:41:08.921" v="3" actId="47"/>
        <pc:sldMkLst>
          <pc:docMk/>
          <pc:sldMk cId="1869199205" sldId="263"/>
        </pc:sldMkLst>
      </pc:sldChg>
      <pc:sldChg chg="del">
        <pc:chgData name="Charles Seager" userId="b6090891032109d0" providerId="LiveId" clId="{B0F6356A-089A-4E2D-BAE4-74A310088BCC}" dt="2023-10-17T21:41:08.696" v="2" actId="47"/>
        <pc:sldMkLst>
          <pc:docMk/>
          <pc:sldMk cId="870028160" sldId="264"/>
        </pc:sldMkLst>
      </pc:sldChg>
      <pc:sldChg chg="del">
        <pc:chgData name="Charles Seager" userId="b6090891032109d0" providerId="LiveId" clId="{B0F6356A-089A-4E2D-BAE4-74A310088BCC}" dt="2023-10-17T21:41:08.429" v="1" actId="47"/>
        <pc:sldMkLst>
          <pc:docMk/>
          <pc:sldMk cId="881865352" sldId="265"/>
        </pc:sldMkLst>
      </pc:sldChg>
      <pc:sldChg chg="del">
        <pc:chgData name="Charles Seager" userId="b6090891032109d0" providerId="LiveId" clId="{B0F6356A-089A-4E2D-BAE4-74A310088BCC}" dt="2023-10-17T21:41:08.226" v="0" actId="47"/>
        <pc:sldMkLst>
          <pc:docMk/>
          <pc:sldMk cId="3115027741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C74-E607-6B94-B06A-EF43AC168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F22DF-F6F8-4CD3-41FB-1FEF906D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A357-9BC4-F58A-C453-185AB72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C3E0-0D35-0E52-508B-BAC9672A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8B46-7D2D-8959-6782-DC70D8CC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4529-2337-C3A6-A4B1-EA9786E4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91AFC-94EF-2A2C-65CF-D3BBF20B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8575-B42F-CFEE-45BA-DE3A874F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823D-79DA-546F-D618-A3328C2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2E93-AC6A-E838-21B9-FC94A958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193D7-6606-6CC4-42D0-FEEF615F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5512D-7488-7975-2661-6D79472D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23F2-0FB6-53F4-9551-EEFFE1B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520E-DED3-D8A6-ED41-A1BD4A2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0D37-901E-319B-90B7-8C561B8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1AED-DA79-F0DA-04A4-B8CF718E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76D2-D2BD-CD2C-41AD-D417AB90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523-FF18-4CBA-8F1F-B095E2F1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9F06-99EE-94BC-BDBB-03D84485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8231-3910-2482-B32E-D865EB2D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D85D-5641-8E03-578C-C2A2977A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EC89-08FC-7A12-031C-00729274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A474-C1B6-B45B-B56C-25BF2620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FFC2-0F28-0F23-2E25-05537C91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F31F-9E29-9D2A-7458-FF4C8BED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7D89-8118-220F-7502-9352CAAF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69B6-8C4B-ACF6-7850-C14D18A0A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D8B2-F1DA-A42D-097F-2AB53427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308E-9502-2071-484B-6C33735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D0AE7-D6CC-591F-C92A-06371CE9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1259B-A1F0-62C4-25B2-1D8E9FDB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349-889A-AB82-12BD-05B49054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CC465-A5BF-D8D9-9EA8-2ECC90B3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A9466-90EF-E39A-EDA3-C4F487AE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E885F-1639-B460-612F-0781F881B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7B438-03C1-BDBF-25DF-D94D83CAD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FD03F-0DE3-3B4A-C334-BA9C72C0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F41E-7C88-5352-287A-BF39DE57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A20E9-8805-003F-331A-AEA738BF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924F-B411-761C-D779-719E6005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624D6-1101-68DC-9A6E-8A0DDD5C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01D1-9707-F521-130B-640C972E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62D1-67E5-E5DF-0807-30A55E45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C3E43-448D-EB9F-EE9E-5DADBE7B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27414-364E-2EB7-8A00-6F83E7F1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5A9D-B3BA-CEDF-A09F-7E8FE8F7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56EC-5E5C-B2C4-8973-5BDBF50C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C75D-D3FA-136E-E67A-16C37C15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6555-EDED-D630-1355-190AB650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171B-D422-244C-384C-D9961650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944B-67C1-91C8-9674-18AEC881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320C-AA3C-D3E9-8C70-23B41D67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E942-B9B4-E7DC-60A0-FB583553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24C2D-0463-92F7-C8C5-25D18FBD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0789-3A35-2BC0-076D-E70380233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5BA6A-BA2C-34E6-4633-CF6DBD2D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A4D6-4A23-6800-6BA4-E52D5B62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5BD79-1287-830F-A18F-37EC4CC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62526-D08B-706E-DF2E-E28AF05C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0468-8AE9-FE9C-1A35-0CEFA6EF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FECB-DA05-EFC0-30D5-31A01C560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050E-834C-4241-8E70-0738417EF4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4C0E-0B82-DDC6-238C-9395AD786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AFA5-C62F-F0C2-E6B5-160DAD45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0987-9A0E-4028-97AF-104AFE78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7A17-562E-0F55-9E5E-3510C6F2B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4AFE6-E082-3636-98E2-3400DBBE5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0C870-7B1F-FDE0-1D76-E6FFAF0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65D5F-E08A-0DF3-B6D0-AC07F849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6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47C75-7FD4-1ABB-CF46-FF1A6D2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PHY CH 36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36</dc:title>
  <dc:creator>Charles Seager</dc:creator>
  <cp:lastModifiedBy>Charles Seager</cp:lastModifiedBy>
  <cp:revision>1</cp:revision>
  <dcterms:created xsi:type="dcterms:W3CDTF">2023-03-15T16:25:21Z</dcterms:created>
  <dcterms:modified xsi:type="dcterms:W3CDTF">2023-10-17T21:41:15Z</dcterms:modified>
</cp:coreProperties>
</file>