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B87B-0437-6FF3-BC06-709F5A3AD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2C84-2D47-DA1F-6741-FFECD410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6914-BDFA-8E9C-1777-5D4B4E34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700E-8D05-C5E9-4A37-A1B16D4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3FD3-6F4E-C839-A9AF-3928ECAF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B6D0-D522-48BA-DE35-B23A6FC5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AF48-6132-D846-F2A5-55E82C84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62A4-F4AF-CC4D-465E-5995F42C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9E10-057C-CADD-86D6-6FCBB37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3F7E-6C92-AE7E-EC7D-01E6D44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C5C9E-75B1-E83F-3BB9-14E60F608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A8159-51ED-EC13-65ED-C3107438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0027-4FF6-A098-481F-BD2CED3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FB55-D4B8-C558-928E-0B3FD7A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2777-FCB4-CE25-6D50-F13FF96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64FB-4054-705C-ABF5-DBC41F30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A2D4-9370-63AD-EE22-CE876234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269B-F0A7-DB0C-8F1F-915BCF8C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6694-1ECF-555B-6843-4E4EB272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4156-B21B-ACA6-F2E1-630ABA8C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2DE1-66AC-FD2C-7AA2-ACFBB0E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11DC-4586-2CB9-D202-08598779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7E9A-8DC7-442C-B57E-BF49086A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0ED8-E4FB-BCED-B596-2F436031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0A43-D2AD-0714-AFA0-87A096A2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C36-1FAC-7C16-614B-0DDC6EA3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5BD8-44A9-AB6C-7958-5FD21303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FD44A-A81C-6C41-F52D-DD6EBA34E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0331-1AC3-4999-3F4D-C20233CC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8E1C-BE7A-A4F6-BEAE-4138EA7A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1EED-8189-1B3B-8A8D-DC09D91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8735-FB0A-03A1-D76D-2DEFA734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75C9-7956-1AE3-389E-68C17AA2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0738-20BA-9F75-EF04-BFBE3554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38392-1B30-8589-E3CC-F193E4763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E54BA-FECC-F76F-00AB-CB920CFA8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A299D-C2E0-C35B-B326-83BC7C9D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97CBE-A4EB-6516-EDE5-3D258446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A34D8-F01F-36F8-73B6-3EEF72CF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1C94-9279-7A68-E0BD-07619AB5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C0459-345C-3338-BC70-6EA30FC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9E0F2-4D5F-2C6E-2B86-17BE3C9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A54AF-CC32-DB9D-9FB2-B74A947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C7FAA-E995-759C-4B0E-3B27159A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63F5E-4DA2-26C5-6438-23BEBE7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3152-DACC-41AB-C7C9-B54F2C87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3F87-CB40-3BB8-0E87-66F26E19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033B-92CE-8522-14F5-BD37A969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3AF3-08BD-9435-C525-BF802080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5692-65F3-CD1E-0A1B-9C2E600B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85FA3-5562-CC1C-1A80-7972922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C9D8-B613-628F-797A-5555C83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18FA-1AAE-62BF-12C8-E413CEB2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C0113-04F7-1598-3561-ECECE31F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2AD1-B8B4-F867-96BC-FEABA37F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6659-9451-0B30-9730-5F52E823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6943-3884-9EC0-B0F7-4A7CABB2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5633-7187-E634-CE7A-DA1DDD8A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ABF64-A347-5828-DAF1-57FECF35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7A10-62EE-836C-CB8F-2C7558F62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490E-76AE-F847-FCDD-C06125BC5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083E-0049-49C7-B265-63ADCA478C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ED1F-FD3E-9293-F3EF-5354C6113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182D-5CDE-BC56-A93C-2F2DB3966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B709-4929-4E54-BAEA-6E82BD5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6EB3-B6F7-7E70-F0F2-0BAA9B53A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44C6-32E9-8DE7-E4EC-D20EFA888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FD9A1-5A08-77CC-B537-BEBE72C5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86431-20A5-3A45-E6ED-EE1046C5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753DF-723C-4CAC-52B9-0BEB812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PHY CH 33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33</dc:title>
  <dc:creator>Charles Seager</dc:creator>
  <cp:lastModifiedBy>Charles Seager</cp:lastModifiedBy>
  <cp:revision>1</cp:revision>
  <dcterms:created xsi:type="dcterms:W3CDTF">2023-03-15T16:13:43Z</dcterms:created>
  <dcterms:modified xsi:type="dcterms:W3CDTF">2023-03-15T16:15:58Z</dcterms:modified>
</cp:coreProperties>
</file>