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4CD25C9C-23E3-4D12-8A94-E3F745178936}"/>
    <pc:docChg chg="delSld modSld">
      <pc:chgData name="Charles Seager" userId="b6090891032109d0" providerId="LiveId" clId="{4CD25C9C-23E3-4D12-8A94-E3F745178936}" dt="2023-10-17T21:39:18.471" v="11" actId="47"/>
      <pc:docMkLst>
        <pc:docMk/>
      </pc:docMkLst>
      <pc:sldChg chg="addSp modSp mod">
        <pc:chgData name="Charles Seager" userId="b6090891032109d0" providerId="LiveId" clId="{4CD25C9C-23E3-4D12-8A94-E3F745178936}" dt="2023-10-17T21:39:15.475" v="9" actId="14100"/>
        <pc:sldMkLst>
          <pc:docMk/>
          <pc:sldMk cId="1656188544" sldId="260"/>
        </pc:sldMkLst>
        <pc:picChg chg="add mod">
          <ac:chgData name="Charles Seager" userId="b6090891032109d0" providerId="LiveId" clId="{4CD25C9C-23E3-4D12-8A94-E3F745178936}" dt="2023-10-17T21:38:47.122" v="3" actId="1076"/>
          <ac:picMkLst>
            <pc:docMk/>
            <pc:sldMk cId="1656188544" sldId="260"/>
            <ac:picMk id="3" creationId="{240FD137-A144-67F4-1EF4-BB896D7882E0}"/>
          </ac:picMkLst>
        </pc:picChg>
        <pc:picChg chg="add mod">
          <ac:chgData name="Charles Seager" userId="b6090891032109d0" providerId="LiveId" clId="{4CD25C9C-23E3-4D12-8A94-E3F745178936}" dt="2023-10-17T21:39:15.475" v="9" actId="14100"/>
          <ac:picMkLst>
            <pc:docMk/>
            <pc:sldMk cId="1656188544" sldId="260"/>
            <ac:picMk id="5" creationId="{0EC01CC4-EA96-BC21-A232-49DEE1E093F5}"/>
          </ac:picMkLst>
        </pc:picChg>
      </pc:sldChg>
      <pc:sldChg chg="del">
        <pc:chgData name="Charles Seager" userId="b6090891032109d0" providerId="LiveId" clId="{4CD25C9C-23E3-4D12-8A94-E3F745178936}" dt="2023-10-17T21:39:18.471" v="11" actId="47"/>
        <pc:sldMkLst>
          <pc:docMk/>
          <pc:sldMk cId="2283195924" sldId="261"/>
        </pc:sldMkLst>
      </pc:sldChg>
      <pc:sldChg chg="del">
        <pc:chgData name="Charles Seager" userId="b6090891032109d0" providerId="LiveId" clId="{4CD25C9C-23E3-4D12-8A94-E3F745178936}" dt="2023-10-17T21:39:18.249" v="10" actId="47"/>
        <pc:sldMkLst>
          <pc:docMk/>
          <pc:sldMk cId="225521380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2D2C-C10B-D1DC-73A7-C8476ED06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99228-C0B4-CDB4-C1A9-622D677A6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503A-6583-4A92-E090-23A60131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B0CC-55CE-77F2-A23B-31CC42C4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1621-6B76-5261-E64B-9F988AD1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116D-D122-F7BB-3FEB-6565E6E7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6E816-8D2E-CA6C-901C-99354854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DD1-59AA-ED9B-8873-2F656371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0407-2F32-0FA2-233F-4728A7CF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84D3-B677-79ED-4BEF-84B8353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AA4D-AA68-15EB-AEDC-30868D8DB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1AFEF-883F-4F80-9EF0-E6C910A9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A403-69AE-BD77-B927-93711D5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E93E-75DB-224A-9E17-780A02AB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8CEF-0347-FAC6-BEFE-22888DB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9D87-698F-D549-A344-C6EB3A3C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EEAA-C1D4-BF64-E69A-A0C5C8AF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965B-CA6D-5DB3-4664-4609850F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6D3A-B5BB-65E9-C99A-FD44B01E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D0EB-BDF7-548B-F861-DC7B0644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9F88-40E5-BA76-057D-9D66B8CC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E9D0E-C52C-C4A4-A616-1A98F3A4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B55F-FA3B-6E76-64F3-5E529944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CB4C-348E-1A98-AC2E-7871497F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E6D2-D6FF-DAE0-3DE3-23B264D8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1007-6F60-872F-C5B6-D16307B0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621F-61F1-E01D-EBCD-A5484ED2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A717-A71D-77E5-3057-C45CC30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6FBE-4AA9-36B1-9F7E-41D401E8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A566-026C-3E47-296B-1F04E9C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3F12-CB42-67CA-279E-1FF6DE29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103-A59C-D21D-F061-5ECC6B3B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2BA2-D8E6-BD83-4AE3-DAECDA16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178A-4137-76D3-27AB-AE9D7569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C02CA-61AD-025B-0EE7-1B1C44031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37700-D264-CF24-A7EF-5977F2322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24139-FCF9-FC2A-ED50-9137C862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38E1B-BDAB-5E75-7432-CA3FD142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BC3B6-9873-1BCE-CBB0-04A7C0E4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39D-CF04-5C5B-25A7-C107C554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5003C-5CF5-2C8A-921B-AE9B41B7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8F771-00F6-8FB8-B530-58541E34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D05DC-1FD5-E7AC-5961-207DD825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278F8-C8CD-C358-5981-3096F5E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4E867-8649-2187-A7E8-869EA097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6826-E45A-4280-067D-F65974A7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553A-2868-3B41-6031-98146027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77B8-40EA-FD1C-362C-8ADB5984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C44C-D33C-941C-B5C0-4B41C5AA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1EC00-6A4F-CA1B-4C22-CE74AADE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2463-C1C3-1AB7-FB37-36261352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F33A-E06D-056C-BD34-91B15BE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1ECA-4C11-10FC-31EA-4FD27018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DFA3C-11A0-816D-2443-F36646D6E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2A94-8B42-3BE5-F86A-53799AC4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45C1F-A7C6-17DF-AAD1-EA572A5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C100-AD38-F6CE-17F5-8936A36C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5C57-A68A-CFFE-6CC7-F189074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83878-B8DE-9887-DDC0-6B048F0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8B5F-528A-B9C9-D9DD-7DEA406F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5933-2042-83C2-CD06-531438487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6B43-A371-4CE0-9A01-FD417DC7572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4181-7B25-B4F4-54B8-8AC83AD2A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1D68-DBA6-BBF4-FB3F-EE45D2A6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4C00-2B63-4B40-AD8E-1F26130E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731-BA1B-B4DA-B0F4-FE4464B8C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927C2-2C3E-DCF5-150F-E742F673D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7203C-69E4-EC62-E04E-D44D3041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3364A-939C-4B88-D409-CB051B7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28718-09D7-14D4-E1B2-2DBE89B6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FD137-A144-67F4-1EF4-BB896D78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2" y="298579"/>
            <a:ext cx="5999584" cy="599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01CC4-EA96-BC21-A232-49DEE1E0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1485856"/>
            <a:ext cx="5451701" cy="5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PHY CH 34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34</dc:title>
  <dc:creator>Charles Seager</dc:creator>
  <cp:lastModifiedBy>Charles Seager</cp:lastModifiedBy>
  <cp:revision>1</cp:revision>
  <dcterms:created xsi:type="dcterms:W3CDTF">2023-03-15T16:16:06Z</dcterms:created>
  <dcterms:modified xsi:type="dcterms:W3CDTF">2023-10-17T21:39:21Z</dcterms:modified>
</cp:coreProperties>
</file>