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546E-DC21-5D7C-A2A9-6A327DB62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1B75-38EB-F35A-6848-E38438132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A8C04-A1DE-ACA5-295F-FF63DDD4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4F0B-49FC-478B-8DE5-0ED7DD45B72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44E0-D50D-2C53-D7C2-173400B4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B6E7-1371-282F-A4A3-657063CE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823-48D6-454A-8707-AF0593A8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E7A2-28D1-DC64-788E-AE23B3FC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F9057-B80D-36D2-BF24-782B20E52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09D8E-1AE1-E395-3AD0-0776CD5B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4F0B-49FC-478B-8DE5-0ED7DD45B72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F479E-4FF2-786A-E3AA-264ED607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92BF-3DB7-5DE8-884C-9E7A11CB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823-48D6-454A-8707-AF0593A8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1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4C31C-F9A9-9587-8CA5-AAB253C42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951A0-6EC7-55EE-5641-CC37DED24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F8614-8E69-D49F-C86E-AAECCCB0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4F0B-49FC-478B-8DE5-0ED7DD45B72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2CD4A-4E6F-21D6-0604-B85EB304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214E-C43B-7E03-6403-B0FEC4BD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823-48D6-454A-8707-AF0593A8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5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3B81-FA9E-C2AF-2967-7070364F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C3E2-5827-5FAE-9914-10977F97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0883-5885-A99C-35DA-62C8E5B1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4F0B-49FC-478B-8DE5-0ED7DD45B72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D6D5-8FF5-1ACA-399D-9815EF43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F3D93-FA0B-E593-079B-A3BA3ABE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823-48D6-454A-8707-AF0593A8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E80C-AE61-BA40-1D27-CF2C81A4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8B21B-54A4-9A05-61C3-1CE8A3856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6EEA5-179C-0D0C-52D0-8C1DB494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4F0B-49FC-478B-8DE5-0ED7DD45B72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473C0-8559-364C-74E0-4CD59C29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74A13-6964-3F78-0C13-52991A86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823-48D6-454A-8707-AF0593A8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1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C316-EB8E-4C6F-FF0F-9A1C96CD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CED79-A947-66AA-8449-731F548BD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8C5E8-E6E2-AA04-448B-47FC5DA1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2629E-80DA-3A09-6FEA-C01F0E12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4F0B-49FC-478B-8DE5-0ED7DD45B72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B164F-1FE8-B9D6-53E3-B4BEBD0A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52312-23D0-C1BF-A1EA-C12AEC22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823-48D6-454A-8707-AF0593A8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5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607F-07EB-7CE2-B1BE-BB66DDF1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E4E4C-F8EC-F2A6-36C8-8BD25B805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2B762-4552-BEA0-9E23-C55927057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F1838-36BB-28C1-3AA7-C8408B8C0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8D21E-14C5-9B66-9A88-7037D137F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5C053-19D5-3868-C6B7-B4B763FE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4F0B-49FC-478B-8DE5-0ED7DD45B72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7DA41-D6C0-6677-59CC-D4C9F379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09BBF-383B-3044-DB32-006F0980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823-48D6-454A-8707-AF0593A8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9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DFCA-801F-FB70-8CE9-E1C54F9D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BC93E-3B9F-CC75-2BD8-B33AF1B1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4F0B-49FC-478B-8DE5-0ED7DD45B72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0E605-FDF6-798F-AFD1-A4E91CAE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D2D72-6A65-9D28-D8E6-5D1A4045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823-48D6-454A-8707-AF0593A8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D2930-E050-E308-3B5B-1043E5EA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4F0B-49FC-478B-8DE5-0ED7DD45B72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B8588-BE1E-5798-DAFB-C349C145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0734B-CEE8-420C-B158-903DB1F4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823-48D6-454A-8707-AF0593A8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9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4BBC-D8C1-6D2E-2977-6EDBD305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F07E9-A667-0FCA-DA16-129373FD9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CBD94-79B7-AEA7-635D-2213CF9E4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3E634-E78D-2E3F-97FC-41BE0F92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4F0B-49FC-478B-8DE5-0ED7DD45B72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F19B8-C232-D1E5-6476-09AD384A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5532F-4DBA-06DB-CF61-035648E2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823-48D6-454A-8707-AF0593A8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7FEC-D104-379E-AC15-C86863E7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EA6DA-42E4-D7C2-2E4F-393B06F31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F0FBC-B7B1-AC66-8BFD-066D4AFF2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51794-3855-CEE8-ACCF-FD1191C9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4F0B-49FC-478B-8DE5-0ED7DD45B72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3E37F-9868-4CD9-A221-86E80C18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BA598-EBB2-4D56-E4A6-1B642D24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823-48D6-454A-8707-AF0593A8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4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5A40E-74E5-82C6-F4CF-67819428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2587C-7F9C-1997-7AEE-CFF5161BF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F26BF-22E8-0D95-147E-3FB80E800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04F0B-49FC-478B-8DE5-0ED7DD45B72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8FDCB-9DB5-5E69-64C2-7DC41697D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F66C0-EB38-D4B7-41F1-E09DB1D08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AF823-48D6-454A-8707-AF0593A81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5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4DBD-6245-1A6D-E8EE-AD6A66B08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35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6B722-7E56-D4B7-73F4-8DA27DDFC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7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21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CC59A7-0C53-01C6-EFE4-77C0112F5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3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A244C0-F1E0-8C6A-549D-B0E915C34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8047AF-D88E-3A78-4D21-D75E9A645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1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D90120-D734-10F3-8A96-1FEC47374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4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3C5264-2603-36BE-DEAC-7FB35931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0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EA9089-1E12-BB14-0133-7BDDC1717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ABBA8B-BE80-284C-9702-C995B1CD1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1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39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PHY CH 35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35</dc:title>
  <dc:creator>Charles Seager</dc:creator>
  <cp:lastModifiedBy>Charles Seager</cp:lastModifiedBy>
  <cp:revision>1</cp:revision>
  <dcterms:created xsi:type="dcterms:W3CDTF">2023-03-15T16:19:56Z</dcterms:created>
  <dcterms:modified xsi:type="dcterms:W3CDTF">2023-03-15T16:25:13Z</dcterms:modified>
</cp:coreProperties>
</file>