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573D-E312-32CE-454A-D498C2D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BB31-88E3-55F1-C766-6E989B71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6550-23AD-9150-9CD3-09E8447C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E187-0BCC-25DF-D949-79B845E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ECE4-AB14-E5AC-284F-B6930A9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3162-E114-E54B-7878-EBAB1C5B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EA43-B269-1216-2C67-C22408234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EB-6339-218A-FFB4-28AA21E7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B4F4-5BAD-CDE8-80A8-81E2CC3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84BF-AA46-DB5B-0F1B-166FCC7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6B1A-67C5-9303-23E1-6159A9C7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65E0-E45D-2C80-9B67-0583D1E3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FBC8-10DE-5AEF-5951-98923FD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6060-B20A-2145-F726-83EE80F1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97A7-1351-BD84-EFD9-3AF5C55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BB8B-4C0F-1D88-CAAA-79A2B0F2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63A2-10FF-7430-1464-5C4CA7E3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A92E-91BE-97B4-F7F0-B2FE1B17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E7F-1667-96C0-28C4-BDD73D3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71CF-3379-983A-B07F-05015138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AA4D-E139-1487-16A9-440872A9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0A5D-E731-1DFA-BDB0-655DCC5C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F025-4788-46EC-FC9D-544AD7B4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E5EC-9CEB-2648-76DE-33029D63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9285-D754-E9C9-82C2-45BC1CFB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D9A2-1D31-2417-8CFE-1333E765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F6CE-90EB-EB66-DCAB-0B12FD66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7F6C-BD0F-72B0-911D-2FDA6678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5590-0CAF-FF41-5DE7-E0A7A1F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6EDF-51FD-6E5A-FA5A-76D3D11D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3EAE-FB3E-61B1-9A5D-6A5FD79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433-2BC1-DEE1-DC92-F2A5BE9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A778-F20D-270E-C086-651BF85D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F7D3-C2F9-275A-6A27-439D74CD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07632-61B8-9A2A-60E5-11F9DAE0B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44F79-4604-377C-D5D4-6326BD369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61C11-2AC1-7B72-DD30-C272F85E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7A3C-438E-9867-369E-3011F2B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C72A0-0BE7-C385-85DF-213CFB9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F8F6-8E99-3BE3-EF0B-51BF4FB2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36731-9DF0-8623-2767-BA6479A5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43812-9FD9-4793-AC35-FC4B55D7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78B7F-1C7E-1170-D65D-80989B8E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6F9D6-A470-4CA3-4986-15E38928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54A6-5E7C-00A8-FED7-0B12C1CF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CA66-BE2C-46AA-F5FB-254F671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28F-5030-7DD7-155E-A0DF416A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C40F-F7C3-AB02-3082-3F8E7C91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10B6-334D-F7DB-BF58-1255254F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A5C7-1483-33AA-7305-7181A17C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43A5-4B4D-B349-A8A4-8D44B04C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02C4-6DEE-4FE2-E9AD-B7C728D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FA42-605E-C9C9-7B67-E3937CB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D5D26-B61B-B93B-2CD3-00534050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C678-EB9C-0EC7-A31E-E0B01E80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52201-A114-82A7-2D6C-379D991F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57EC3-74D8-8D74-EFBA-C6C98DA9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8DC9-F179-69CD-A7CB-8F0E4F1E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8834A-46CB-552C-4C9D-5A9B1512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0D48-D7BE-BE72-CCCF-BF82F649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7E86-A05B-B97A-8A41-3E183628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1BEB-0771-4CF7-B23C-6876D7646CE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44DD-13CA-B199-269C-B919DE8E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1158-4635-65A7-EB7F-CD2AC8E7F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2447-F46D-4240-B4A8-82D4A18E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7B07-23F0-470B-612D-63AEA0D26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B5795-5157-FC1A-8A21-F2DA4CF27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7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25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21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15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0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2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A0DF-3F4F-B1CD-DBD1-38039B7B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12745-DBC1-43EE-6CBB-FFBD42CA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5729B-05D4-5429-8F9D-355353CF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2E98D-0469-83EA-C144-23730892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AF461-232E-D9D1-7E28-00735ED9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13918-229E-5236-5B22-FB763356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67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14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PHY CH 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32</dc:title>
  <dc:creator>Charles Seager</dc:creator>
  <cp:lastModifiedBy>Charles Seager</cp:lastModifiedBy>
  <cp:revision>1</cp:revision>
  <dcterms:created xsi:type="dcterms:W3CDTF">2023-03-14T16:58:22Z</dcterms:created>
  <dcterms:modified xsi:type="dcterms:W3CDTF">2023-03-14T17:07:27Z</dcterms:modified>
</cp:coreProperties>
</file>