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7B5-30E8-8F58-72C2-8C4606BD8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4AA7D-EE25-7B28-CA31-047FAF42A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CE1F-E02D-6BDC-16BE-6F616551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E169-CD19-BE18-D9F7-B932B517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E718-3B51-16BA-84B1-175F572D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75D0-95C9-057D-DC8D-BA33B274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FBD6D-D4B4-9434-A829-86F298764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99C4-72CC-25F8-DD11-7DC35C11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1B8F-6F39-D8DA-B9AF-1E47671C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4CD0B-B976-7D87-A1CF-55B69FB6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A352D-A245-3244-62EF-FF4B6230E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E350-2186-D2CB-283A-59122CCD6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0420-ED0B-AA9B-6617-108ED754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3DD5-338A-423E-F172-EDB6B25B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06D5-0A20-A8FF-8311-2C4433A7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CD3F-963F-DAE4-9EB8-6FA0261C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16A0-EDFA-A31B-6F1E-FF95E095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4B90-C5C3-2AC1-E57B-785F7DD7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230A-C00E-135C-4F2D-A39084C7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DF72-959D-A06A-2E59-96568979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308E-AB4A-AC0B-5A7C-00C6E024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3349-23C7-D957-5790-48143F40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69B-06CA-118C-533C-EA28AEC4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F723-3840-EDB0-DD32-BA35636C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19EC-8515-70BF-E9D1-C47D403E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82A1-7BB1-34FE-A609-920228D6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2C2B-A1A3-126C-BF7D-9B64832A4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F4349-81B3-E9BE-6F41-1D83D81C8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6DD73-BCFC-0832-CE99-6E1C6AAE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F2784-FF9F-B1F6-B4C3-6B0D9FCD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D6765-5F2F-BC82-9FA4-1642E40D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5EB0-E14F-A15D-DF92-5087B4D7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FBCA7-CA8B-6ADE-5961-AE20FA10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E9DDB-FA4D-18D0-5B15-6509A0B73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3C1DB-04B0-743B-0468-5FC0C92A4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EE080-5C51-6FC7-38EE-5C34F0F8C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DC7A9-3110-1D7D-6AD6-B40ACCFF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A462E-8A9A-F66F-A53B-A1D60B1F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59FC0-290C-D7AA-DE46-FB54D85C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CFBD-C513-E70E-D246-DB21F595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B825A-D2A2-7A28-F4A3-FF765B57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0D469-48C5-44DD-376A-DBC9651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4A4AA-2648-D7B3-3388-EA912750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9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1B11-E688-974D-2BBA-DA43FABF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10C10-6176-80E6-331D-B8FE7AAC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8364D-98D9-BC4C-2405-EF67F258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CE9E-D8BA-0980-5979-26FD83E1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A153-3A47-56CE-28F1-7914F2E4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EACD6-B2DD-7198-ADB2-1370C2B8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A75D2-7F2F-1863-C506-D1E53DAB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6A673-1BAF-68A6-FA7C-65C55DCE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2440-A8FE-EB1F-1CF0-B7E4BF7D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2635-0046-502E-95E4-B8F8AD6E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AFF17-DFC0-772C-464E-B92DC0B8E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4BD49-E677-C192-A433-00566C26A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67EC-F6C2-3F8B-AC0B-0BBA5459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1576C-9637-408E-333F-A6078AEE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D4B96-6791-DFA6-CD5B-5A138C49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52F5A-454D-3DB7-2136-F82DFCF3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3639-074A-DA8A-5C14-CCEDD08F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557F-6CC4-4E64-B470-3446D12D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06E6-D73A-40A7-873D-D321A68775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D3C0-8BD6-DB2B-ED43-D8EB2333D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2A61-AF2B-03FA-E9AE-1A736047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C31E-CE76-4136-82AE-18D3C5CE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DE6C-B0DB-9164-681D-5058F8189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C326-6C30-8F72-3173-C6ABBD867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9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92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5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CC991-8114-BA20-32CC-7C53FDCD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D34F3-615D-D830-EDE6-9EF3C153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9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60398-AEDB-314F-F3F7-D39ED750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0F13B-DC8D-1FF6-B853-E2A11C88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4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77AF8-0BA8-C6E3-F0A9-4C89DA64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21A3C-28CD-6948-AA5A-6ACBF15A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4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5F6C6-D933-D38C-B0A7-2DD2F933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5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1F8A2-55A9-A97D-03DE-5D261A46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4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PHY CH 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26</dc:title>
  <dc:creator>Charles Seager</dc:creator>
  <cp:lastModifiedBy>Charles Seager</cp:lastModifiedBy>
  <cp:revision>1</cp:revision>
  <dcterms:created xsi:type="dcterms:W3CDTF">2023-03-14T13:06:10Z</dcterms:created>
  <dcterms:modified xsi:type="dcterms:W3CDTF">2023-03-14T13:12:14Z</dcterms:modified>
</cp:coreProperties>
</file>