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10AD-409C-F7F3-DCFC-01EC4730E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5B9B-88FC-0B69-F8BD-84089B29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3A7A-47BB-18B0-D351-7E78065F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B0CE-1A55-F26E-A6C8-1405AEA9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A39E9-C374-BB62-F612-1F1247E9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1FC7-A92F-D9E1-9C09-2CE4CDDC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8681B-9BD8-57D7-7E85-C28E54CE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B087-C46F-2BCC-F2BE-78BEDB0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1BA-2E17-C9EF-93D6-6584A6B1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B869-7CC6-1ECB-CC03-339613CB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AF53D-3535-DE06-3AB9-1F9CDF305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5086-E404-E6DE-8151-F3CB2BCD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217C-8784-A9EA-CE07-B76C9350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2B02-BADD-7732-CDE8-2AB39FC3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264B-B7B7-5844-8F9B-4E7B770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2A1A-CF38-CE75-8F3A-B3B3D963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F80-8C39-CDAE-7836-9A69B7A5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30F31-AA14-A7B1-9C3F-DD6CBC1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C0D5-E198-2B72-49CA-007A1A5D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7F5F-822A-F047-2277-E5106403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FA8F-5579-B603-6A87-1074A26E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80A17-3558-C81F-EFEE-4EC3A561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D4AD-9B58-B82B-CA89-7A0BAD64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5AC7-989E-BBB6-A3A2-130DF7EA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9973-4D5A-C30A-89BA-80A002F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029-BCCF-A697-61C4-4433C9D5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874-2C1E-308A-30A2-58C8DE8D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4168-7D1A-BC61-D40B-29BF2E05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44E84-A26A-F80F-478B-7D8E3A6B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D4FE-2D8B-56E3-890C-7E8016ED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0F83-F630-3D01-9DA0-0D4A6BA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FD89-0B66-EECE-044D-72211623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7C11-900D-79A8-C0B8-AAC4BB47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4970E-FD30-0CE8-2FCD-97938549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45155-E071-26F8-37F4-808936FE5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139EE-8824-D7F5-F0E4-B8B9F382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FD6A8-F974-00C9-B886-CC465C56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10FF-F508-8446-A374-40FA9717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A4EE6-97C0-033C-D2FA-857520A7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E288-A78C-16B4-AE18-00F48956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6DC4-6054-C3BD-72AE-BE6E246B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8C1E-99F7-4CDA-19A4-2D9D02CE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AE988-1FE2-88BE-C238-B0B918B5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DDF86-F64E-F495-C69F-2377D8A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9FDC4-48E4-0D06-6643-D83B668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BC50-5937-A06D-5AD6-EAC2A7E8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D8B2-F94F-CC02-99F5-B0F15E5C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208A-AA66-C6C2-5809-33DF6E96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EAB6-104B-E233-DC72-7438B9A10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99FE-5546-B65E-8C15-695C47AB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EEDB-5B8F-0BCB-F33D-9225197C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A437-A454-3A29-0D7C-7C3574F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5A18-9FE3-15D6-C131-BFE8641E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18AD3-8C82-65B8-7456-6EFFE2A5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525F-2FF8-C924-2831-17140C11E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9172-23EF-71E7-B406-38C9372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9101C-EF4D-68A1-FF86-FF2DE52F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C5DC-4CA5-1A21-C4C4-8EB7DCFA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470AA-9870-F0D8-3A07-8F893E8B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E7FD-7B34-2C43-D4B3-BB326485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6C19-29B3-37A3-DD18-C9054DBAC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7BA0-CD18-41BD-B369-E2BAC42F40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E0CF-E795-6D0C-5CE2-BE3328769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CD88-9BAA-849D-3DD3-A173A7D6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9F4E-B60C-494E-AEAC-898337607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EA0-8A28-4B6B-25C0-9AFE8B714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6FF39-A82A-B107-A2C3-623731694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E2E5C-8C4A-3C1D-2E20-2C285E72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4A6F9-2792-5459-9E62-BD27260F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7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74D27-4C29-ED09-0CB8-9AAD4FDD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88099-3C60-1B4F-55F4-D0FF3176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C607B-2F15-CFB1-7ABF-3F58982E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22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3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57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 CH 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23</dc:title>
  <dc:creator>Charles Seager</dc:creator>
  <cp:lastModifiedBy>Charles Seager</cp:lastModifiedBy>
  <cp:revision>1</cp:revision>
  <dcterms:created xsi:type="dcterms:W3CDTF">2023-03-14T12:41:19Z</dcterms:created>
  <dcterms:modified xsi:type="dcterms:W3CDTF">2023-03-14T12:44:42Z</dcterms:modified>
</cp:coreProperties>
</file>