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D09-3465-FFB9-46C9-DE86DAF9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A43FF-E066-CEDE-4D96-0169F14C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9B5C-E45E-BCC4-0206-30F46A0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5A5E-617B-94E1-8A45-847C76C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F4EB-9295-E32B-2019-A32DBC1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5584-75C3-4F59-7895-D00AA6EA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4AB8-F711-7477-0842-E7ECF9B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F8BB-9336-23D3-D67D-E85035C1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5A8D-7AC5-5391-B8A9-BC3D9FDC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C31A-354D-D91D-7105-8B91041E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174C8-6376-AF6C-61A7-5C7FC2D4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99EEE-F1CA-F426-F0D6-27DB4681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7E5F-258E-8B4D-5768-08A1E30F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3A25-A017-DF12-D9CA-E6F1186D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9D64-294D-6B1A-57F0-D94FD012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1C48-8EC0-06D8-8113-EBDB9AC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721A-D7D5-BD9A-0279-697B4832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08F1-BCFF-3BC4-22AA-9BD8F26E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F041-6E08-6A50-E342-26259FC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4271-29C2-9537-19F1-0D69581D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AC3-52CE-094C-241C-F38691DA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3AAF-D864-6048-286D-3BEF96F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F9E2-E095-14A1-E337-C191A6C7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89C-F88E-2426-5AD9-B402A8A4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06F6-09B4-C7B8-BA18-0FBDCC7F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AB7C-CDD5-6520-BA08-78D935C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7AE4-8C13-26FD-24B8-AEE90C12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ECC60-64AD-68AD-577C-E518E7177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3D87-16FC-6082-3EF9-6FA635BF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24A1A-DA0D-1498-8CD5-CA45A2BB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9C3E-3ED4-558B-BF82-D1690805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489E-696A-0057-8457-844F6C05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EDEF5-1F91-7B4B-C0B0-FC6338D7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19B7-D3A2-4CD1-B034-F3E1F962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04EE6-88EA-11DB-0638-EF6984ED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F3EAA-6F5E-9BC6-0AA8-A88E6459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B2D46-6D5D-54AE-8ABF-3D3C8D0A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FF21F-DB8C-8A57-9602-55915020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2BBA3-5614-BC04-3461-5F73098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CE7-FDC5-2823-31A2-7CC5D992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0FF2-8F46-6770-6EC4-485D79D0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897E-B2FF-AE0D-62A1-55274176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84E70-5013-F6BB-C606-CE4CF0D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F5F25-A772-AA0D-084E-904035A8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8FE7-31E6-0EA4-09CF-B17891AB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0883-2D5E-9DB4-E6D4-C7C905F8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8131-17A5-2D00-51FC-5FE627A4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AFDE-F026-869E-C5F3-87A18A2A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6809-D55B-8831-5699-FD2B213E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A3975-824B-0EA2-12A7-6817CA06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FFD29-FD7E-3D19-E7C8-9FA6D7DD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59835-A30B-9351-CB19-8FBDE840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0FFB-8493-C503-5B3B-1ADC2BF5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241F-8242-EAEF-AC2E-E7E33F6D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F25F-B709-CFD5-CE9E-00FD8F76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221E-BC55-F3CA-2A30-934FB1F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48B0-F14B-6D96-A48A-49CB1D78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0330-9792-0D16-A440-2A6A6E00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7208F-25E7-91A8-D17F-317F6C76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2C09-95C7-280C-A55C-4A6D8740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6877-DABA-D542-8002-9EA4C3922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E96A-ADA8-4BAD-9215-982DC31D4DA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668A-66DB-EF8F-AC06-DEF69F72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73C0-3523-104A-8922-9B4B1592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7C04-8C78-4D8C-AEC8-122329E9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7BF6-7308-4EEF-5AC3-C941D9E1D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9D860-D55C-FA0F-CFA6-9EFD88871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26D69-CE93-9D0A-6566-8F9F5BCC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1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4C0D5-1CE7-A009-5DD3-FEC9C0F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5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7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8428E-B455-2344-664C-A96BE767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A4F36-568A-5162-9940-697CE377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D25AE-B198-1929-DBB5-AC4D891A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9886C-9B12-43F2-FB73-CEE881D8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1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4D4AE-6CD7-35EC-7BC2-F72F2D36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6E730-7E65-DB6E-23D7-3310466D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9F731-9606-601C-B1ED-497922D1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FD8EE-C84C-55F0-0F99-0AA20E40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27</dc:title>
  <dc:creator>Charles Seager</dc:creator>
  <cp:lastModifiedBy>Charles Seager</cp:lastModifiedBy>
  <cp:revision>1</cp:revision>
  <dcterms:created xsi:type="dcterms:W3CDTF">2023-03-14T15:02:04Z</dcterms:created>
  <dcterms:modified xsi:type="dcterms:W3CDTF">2023-03-14T16:21:54Z</dcterms:modified>
</cp:coreProperties>
</file>