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8342-2C05-A378-DD71-0E7CEC5B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ED7E2-5C2D-E2AF-BDBA-66AD4CA2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1984-19F1-19A5-BC4D-B8F3C700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4A64-16D7-E9DA-C492-1B430D58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EED4-5A7F-0CA8-C948-D0100EB2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EFE9-99C5-5CCF-AAA2-3B6D18D9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C8B1-D5FE-C7D5-D826-9D55BA3A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096B-2FC9-9E5F-1023-30A8C9C0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3ABE-69C8-9C93-62D9-0EB3A2E4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F1CD-A6E2-DF64-590D-A581CB09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08E75-84D9-A027-C97A-19423E16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CAA-A04F-F904-4BAE-05266AB1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81DD-0829-3BFC-32CB-BA845E16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A1CD-DA2F-2B5E-FAAF-DD802C00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5B7C-DBAC-6B51-45C2-6BDD3F86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3D23-A567-B5EB-A1DA-2C2CE667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148C-C7E3-AFB0-E949-5D928205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2F0D-1550-EE36-0644-A7AEEABA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740B-BD3E-F6E6-1E73-3625762C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F041-0D5A-5E7E-0C2D-43C87DBD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0EC8-D0F0-5B2E-52F3-309FC3D1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219C2-7726-EFF7-431A-33674FA8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1258-83C5-70EF-7C2F-ACD7F310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436F-3749-624C-D411-D701644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7AB2-DFE8-8E8E-E698-132866F8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6CB9-2CFF-09E1-3C3C-BE5071BD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8BF2-B73B-A1CE-5E88-C41A9B46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B613-DF6E-144A-0289-2974A8B0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AB905-0F10-22EB-7DB5-83AD1DB7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895E-EECB-9F9A-A51A-18E6FA4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E427-D423-0C72-2412-67D308ED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5FD9-9F95-8407-9F23-BB6520D7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89D2-1E54-D255-EFF8-12E4BBCE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6DE4-46F1-CF40-9330-C69966DE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54822-5328-FB70-0CDD-C5EB59558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41618-F1C2-5748-1B06-EC1D13EE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DF72E-6B72-E993-E2C6-97DE6FB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E1298-18FF-3402-EB00-CD200F04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D689B-87BF-7DE0-FC02-E77C3915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322B-742F-7C50-910D-C822C9E7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768D4-D165-90A1-490F-5C2E29E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1F3DB-D7E3-A8D2-D28F-98DDE8E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ECAB-410E-A8C2-AA4B-456AC6DD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AB723-206C-1A8F-DCFF-B99218AA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C8E11-696D-B248-35C0-F9BBEED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003D-DA69-27DA-0A78-479C18A7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A37B-075E-34EE-7174-5F356206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2F63-C6FB-DD3B-4DF2-856883FC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1D88E-CB4E-377A-D4DB-139B97D2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1E80-351A-3F94-98FC-670F51BE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698A-7A45-B62A-564E-CF5F038E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C823-F92B-266E-0855-8AFA8E3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EBC0-EEC5-2BB0-5976-BC14DDB1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71CE3-C1C5-BD3B-36F3-48A3BF7D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105F-DBFD-B44F-26DA-80247362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7919-82A2-4BCB-19A8-954E5CB7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4A6BC-DF5D-5D83-09CA-D1AFFAB7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A425-4B1D-1315-FAD7-5DBE656A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2B94B-B52A-8CD0-202D-1AD949A7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875D-64CC-4A6A-B2B0-345BD874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379A-D0D3-F87D-79E8-FFA29BB9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E3F1-C3FA-43EF-B99F-CE25E9C374A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EAFD-BE50-FA4D-2454-C51BA44A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03C2-FE67-9A94-6212-E28C79223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0D02-3999-45DB-83E8-4435901E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B69B-5E4E-E719-E0E7-25B49D11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2A676-A0B3-56F3-FB9D-DD829F1F2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5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8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F72C6-3DE9-A68D-01EE-B9EF1174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D3335-CC34-B45B-4220-4F39DD42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0271B-A314-D530-AE97-C852C2DF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0FAA1-5534-D90B-4201-BEB2974D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9D5BC-2942-AE95-B165-4555045A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6EC1F-9803-6A86-B2E1-5ED72987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2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2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29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29</dc:title>
  <dc:creator>Charles Seager</dc:creator>
  <cp:lastModifiedBy>Charles Seager</cp:lastModifiedBy>
  <cp:revision>1</cp:revision>
  <dcterms:created xsi:type="dcterms:W3CDTF">2023-03-14T16:30:34Z</dcterms:created>
  <dcterms:modified xsi:type="dcterms:W3CDTF">2023-03-14T16:39:29Z</dcterms:modified>
</cp:coreProperties>
</file>