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3FA6-2267-14CB-2325-BE5A8DE5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6F93C-13C4-734E-E71E-67DF2A6A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D683-AC31-5471-40FC-8EF88154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AF87-CD52-50FD-4553-89C73815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34E8-A9BD-2877-49A1-9F1750F3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4134-C3FD-EF2E-8CD7-29C657D2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1079E-B330-FFC2-D64B-BE455729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E3E0-71D4-40DF-63C6-8E78FF50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503A-6480-B354-C749-9C455FF3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3FC3-06B4-07A2-6D17-4104B487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6E155-C81B-E1E0-A574-EC426089F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D3F70-BFF1-5933-66D1-9EBF1A04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A73C-2FE8-6072-AC56-2D6D3C9A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59CB-7E16-7404-7A17-D0D5DD3B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15A6-3990-A7AB-6B91-A4B5F0D8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B61-2EFC-138C-9B0B-B530F7F0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4CB7-9BD0-FE9E-98A7-8C21A3AA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59AF-897E-C3DF-FEF9-CE0D9B7B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C538-F3B8-A898-4AC9-5F5BBE23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31CA-B739-8C97-3477-27081602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DEB5-874A-9962-8674-B5937164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C0E6-F5F9-2682-F1A7-B277A753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A762-5D0B-E009-1890-D40230F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9E3A-A4A2-0840-3C15-1B2FD7D8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AC3F-15F3-AAC0-D8BD-83BFFB38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2F94-1CFC-5B03-95F7-94A5D8BF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02A1-3388-4515-C2B1-D16E63058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223C-C13A-A15F-0770-402979DE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56C5-E3AB-7728-1534-4C06C53F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BB7B4-44BD-0A19-BFA9-E2AC22B0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F7A8-D7DD-FB0E-ABBE-0DBEB185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A057-1171-3438-AB9A-83DF667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0963-C589-2ACB-3086-E3EFD314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66F17-3D0C-EB17-14B4-0826D2F4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D77EB-FF4C-9A92-4228-8628C44D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03D1C-85F6-CD79-6231-7352117D2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F8132-D24B-98DE-8206-CCFB9518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E633D-79C6-34D7-701F-A0934EDD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3F19-CADD-F6FB-760B-08BE5935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6990-3D91-1198-E7A2-17004B6D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5B55C-6C47-3415-83DF-B1D415AF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9422-87B9-9B23-D160-CBB7FF2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2D9F-8CC7-B7F0-125A-049065D2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9EEC5-031E-7229-7275-E68352A7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5503-697B-2A23-665D-53A4EBC1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C7832-51F5-80FE-794B-E3F3C253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C24F-A4FB-8FB3-80C7-12345831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B793-B6D7-CEF4-C418-2700A743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C877-819E-BE02-701B-EFABAFAE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12978-ADEA-F73B-D60C-BB6D633A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08A8-4CB9-515D-F564-A81B95F1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3622-C2AB-A84C-C6CE-65C3F15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D2AE-7A63-1852-5E61-08500CA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D570-F5A2-7287-5FDA-7311D647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5F702-745E-81DB-B357-AC83E5A8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A79B7-D588-0E90-4C40-D75A0BC0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AB69-C5B2-7ED5-955C-1F1E2341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D4DB-EF9C-CB28-5F03-724D581E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21000-6BC8-A3FE-8D69-71ACC314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217C-9F03-BEA7-49DC-093165D3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5BC6-AD5B-BD81-8940-5033B0F2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04C2-5691-408D-B6B1-404A7C9A640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9684-1282-5C03-6588-672B6234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D799-6AF5-4034-D081-C360E969A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5E44-8636-4ED1-A9F2-147F24EA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F84B-6CCD-005D-6506-8620C0F86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D3814-2019-DEC1-2C3F-7A7ECC5E3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1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08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74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69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002EF-2BBB-148C-24A0-8F54CBF9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82E92-54C8-EF33-7E26-31DB6A05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87C18-F7B0-F179-E128-9095596B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01A1C-D75C-DA25-77D1-47BF1585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A815E-6A12-B712-55B6-12ECC1CE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01249-9277-22E1-228B-BC7EFED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6C780-083B-4694-2A2E-AADC4508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B1B82-C539-CF0B-4711-31367296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31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31</dc:title>
  <dc:creator>Charles Seager</dc:creator>
  <cp:lastModifiedBy>Charles Seager</cp:lastModifiedBy>
  <cp:revision>1</cp:revision>
  <dcterms:created xsi:type="dcterms:W3CDTF">2023-03-14T16:47:29Z</dcterms:created>
  <dcterms:modified xsi:type="dcterms:W3CDTF">2023-03-14T16:58:12Z</dcterms:modified>
</cp:coreProperties>
</file>