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931B-467D-A188-B063-3F178FC5D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0680B-25C4-3711-51E8-6956A2A61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3B11-060E-8FAE-D823-478056F3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B59D-6699-A84F-8FF6-DC3D6B23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1234-FD86-A0A4-3514-44D2FEA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F74-F372-5D67-E602-7532FDC9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B416-3552-2CE4-CDFC-E9F2C9E3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4B0C-4DCF-21C0-0902-984BCB86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EF4-A20C-7192-57E5-A7620A20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0251-5103-A01C-E2AF-968A7616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E61A0-E3A8-99D8-9B9C-508A61DAC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B9E6-BC9A-DAB7-7041-FE1356B7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813F-9DEE-1658-C10D-FF7689BC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0994-2A28-6854-8F1A-6CAC80C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3387-4969-F1C7-5DF6-25697A1A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3364-944F-3F42-9B3D-581EF867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8218-D06E-C3D4-C6FF-36A3C103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3306-B94E-8F6A-04D4-6C15E3A4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2F1-E941-ABB9-0802-068FC221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05A0-B720-0B2F-0E9D-D2E1CEEF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0E47-2A85-77DD-D483-CFB65F15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802D-D8E8-FD9E-9863-809978CF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C05C-0C9B-D4AD-55EA-FA4057A1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4BC7-3C30-58A1-CA1E-6A4CCD9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4C26-205D-0865-046A-B4A0CB7B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B34A-53DE-7746-3928-47A1EB76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09E1-A1E9-9A9C-F933-139BF998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8AA4B-4A03-4149-6BAD-A9329E92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9BAFA-A756-2DC7-69A3-157A20FD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C2FB-7F14-3BA8-0229-A944E0CD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F6497-67EC-C4CC-C8C7-00B7939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D648-A40F-2889-C551-99ADAE27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D8E4-97B1-AB34-831C-980A760A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C237E-615F-8FA0-A263-DC5D640F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F2F8F-CE46-932D-38D4-80D7D54AC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99E4C-6B9D-95C3-4773-44872965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2CB6C-17D2-BAEA-602D-4BA5E8B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111A2-3441-A761-ECE4-063ED8F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64847-08A4-7167-F090-CA87FA09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0FEE-D00F-52CB-CECD-51DDA55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51C2C-8CFB-4A15-63D0-61AED5F6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E524-4BB3-5D55-7914-6676B836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1DDF-BB2C-043A-9F91-F8EC4E1F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6DB52-05F0-8F5E-2F2E-A60FD107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66840-E607-5A9D-6C62-A1CEE07A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37AA-B66F-B868-EFB1-5A75994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3CD7-6E01-DF78-C04B-9D4E2DE5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2F50-19FA-5502-533B-1E72EAFC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5F016-2E06-52B8-6FCC-2F722612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552CC-8F38-31EA-E8D2-CD059DF2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178A-8490-688F-5E49-5A75E501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65E3-16A1-9270-7F32-7E8C807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7655-F08E-9CAE-33B2-580C282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78F51-F8A7-3014-5A57-79976CAB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1588-7644-306C-BA94-C61ED5CD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BFD6-6DF4-3C96-821D-0C28E1AC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08B0F-F5EC-3498-596E-2414CF99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FFF-50E7-FD8B-5F55-1BE494A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FDAFE-E6F2-8E67-CFD2-06401D55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A5D6C-F672-4B69-5FBF-41CE54CD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9B8D-1728-88D3-C3BC-617CFAD3D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3E76-1F29-46A6-9806-DD59CEAD1F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736C-0F63-45D5-3DBE-C7E69886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7D8A-4E98-91B8-EF1F-C88862A19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2C31-70BD-4F38-8E78-40AF070B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622-EF16-8EA2-33D5-DB5C37AC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71414-5FAF-D257-8C58-30BEE8BEC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4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5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74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C4CF7-4194-DF63-5399-983B502D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D79C1-BC53-1DE5-FB97-43FD7FC6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E438E-180D-14CC-775B-2FC7DCF5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CBEF9-28CF-BF12-F82D-1F868B06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C456-7543-BBB4-16D5-2ECF8C5A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2EBF2-63DF-37FC-33F5-D3A01BC4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5F2CB-DD9F-B87D-9CDE-74568CBF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08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24</dc:title>
  <dc:creator>Charles Seager</dc:creator>
  <cp:lastModifiedBy>Charles Seager</cp:lastModifiedBy>
  <cp:revision>1</cp:revision>
  <dcterms:created xsi:type="dcterms:W3CDTF">2023-03-14T12:48:25Z</dcterms:created>
  <dcterms:modified xsi:type="dcterms:W3CDTF">2023-03-14T12:54:25Z</dcterms:modified>
</cp:coreProperties>
</file>