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53E-32FB-5FEE-6CCD-2E100042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68DE-424D-83A4-E4F1-B0D3D4B3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ADDA-CECC-0C99-72E8-6257D558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2BBB-1B79-1DAF-34BD-6DC567DE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B30B-836E-8191-EAD7-519D80CF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ECED-53D8-318B-F970-234C3A15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998B1-1716-90D0-5D63-118348DD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F9DE-AC70-02B8-D7B4-6E393E39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D6C2-553B-31F7-AA3F-2427D708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6745-0887-4904-C740-77F2F798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3F2FD-3734-270E-9F7D-55B812C4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3058-F665-3544-1D95-4A7B5BF6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C12C-3402-952A-7FFE-4B920121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A206-A473-8E45-0277-CB322ADC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4886-407C-30D5-CE66-54BB99C8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66B6-BAA3-1BE4-BD81-DE833AA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5500-FC25-3640-A31C-36A8C29B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8663-1831-D04F-EB70-1D5706C1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4CBF-9186-0881-E22B-3EA71810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F6AC-C524-1110-C0F5-268C922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EC30-3D04-89A5-39F1-8AC4D294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7C99-DFDB-B16E-B93F-2EC32309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54CA-895E-C103-2903-676A8E42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52D2-C0B6-754F-1B2F-5FEB570A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F38D-4599-6526-5175-143E8BB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C388-A9E2-CDC2-6EBD-E7C75FD3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3D78-D182-AA78-5D47-E975B987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0F51-37BC-742C-3F98-72D4EED3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ADCBA-7C1E-88E7-794C-416E0463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E5C7B-1BAE-0037-4A48-182F3F58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6271-E522-2053-603A-301D4CB2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0245-A096-90B5-6446-297B7349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D2A4-B0F9-661A-8A8D-CE9927CF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8DD6-A2B4-517C-EA5A-3D646F8F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3D57B-9A57-5979-44AA-E457170B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16857-5B6D-4634-974F-7BAFFB879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AC4AE-AAEB-A31B-FD8B-CE4A4FB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3C02B-5588-22F1-CF5D-65115E27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3AEDD-AF3B-56AC-F68E-5C533A5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866D-B01E-7A2F-B10D-6FCE7E85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8B32D-DEF6-F63C-3516-EBF65857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B8B0C-C681-621D-19E6-A56C1530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D2998-B789-CD8F-34D4-A3D3F12B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73111-E56E-D5BE-3CA8-6124B2E0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2CECC-8C0E-8EF0-0CAE-48267DBE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42CE0-E6EF-E234-208C-62E19B7A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1586-9389-DE2C-2A45-9D90DF40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5BC0-C101-1B9D-94F4-E1E9E741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5E0D-EF19-6DE6-164E-C0419B41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71D7-1265-2C50-7ACF-CC77833E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41DF-CCFA-CB62-3AC2-45DEB7CA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796-A333-B743-FD42-FC4A439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DC1E-3CE9-43A9-D4C6-7ECF79D1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B0995-8851-4919-AF74-CAB48F71E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7EA66-7055-1BFB-BB2F-06EC7D1E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9FE1-2A92-8BCE-7D9C-A304FA95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8671-BA8B-BE9F-4314-A0999FA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496B-6A07-85AC-254B-45BD6AA8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96DBB-ADFB-A95B-6FB8-93992312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8B8C-B6F3-6731-3A69-4A893A13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C5B2-756E-6C30-1915-899553E3D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6A99-8A2A-4282-853E-5D0CE9B1732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EC77-02D4-18CF-872A-78E39B35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DA98-BF84-BC39-B1D3-BB34DDF9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C56E-057A-479F-81E1-A485A86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ED23-14BD-1DA7-D1ED-2DD782F3B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19A00-4C68-F319-802A-52630B40C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14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8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CA62F-4FC9-877D-6AA3-403E61FA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ADA1E-1831-F5A6-E292-858A27BA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6D71-CCBC-D994-5313-EE385C6B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539AB-2CE9-621A-796B-CA8B63C8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87A1B-E67A-0EEF-CB1C-B20D3AC8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49884-C359-ABE5-9AEC-FA7746B00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CFAE8-1A82-1868-E654-E2CD7FA4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0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28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 CH 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28</dc:title>
  <dc:creator>Charles Seager</dc:creator>
  <cp:lastModifiedBy>Charles Seager</cp:lastModifiedBy>
  <cp:revision>1</cp:revision>
  <dcterms:created xsi:type="dcterms:W3CDTF">2023-03-14T16:22:06Z</dcterms:created>
  <dcterms:modified xsi:type="dcterms:W3CDTF">2023-03-14T16:30:14Z</dcterms:modified>
</cp:coreProperties>
</file>