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ACF4-74B6-9700-C2B9-D8F7398E5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50C6E-1A8B-5123-3BD7-B7322B71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63F44-0E74-82D0-9DD4-C668130E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40C1-6911-4D4C-B958-AB1EEDF69AA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D4C2F-31CC-12F1-88E2-16746548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91C4B-59BD-9929-73ED-74E895E8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AF7E-EBCD-4A17-9161-E53CAA00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DF02-7C8A-D7AD-205C-9160D485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C36AE-F51A-41F4-3BED-C8CC18044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E45B8-9F17-0EE1-12BA-4DBBD5D7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40C1-6911-4D4C-B958-AB1EEDF69AA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62DEA-A0CA-0B53-AD6B-54F59298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B7A1A-8297-62E9-7903-EE9897DF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AF7E-EBCD-4A17-9161-E53CAA00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1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73A42B-37C9-C2BA-96B9-3FCECC689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65207-7081-BCB1-C33F-AFB530270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BFF2-4274-29EA-8631-C35757BE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40C1-6911-4D4C-B958-AB1EEDF69AA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4C23A-7E21-7622-5447-03523BEB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0FB3F-E7FD-D043-520B-80C89D1D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AF7E-EBCD-4A17-9161-E53CAA00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CF47-3D12-FE84-86A9-7D571246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683B-D8F1-D1D2-31BA-4551A5EDC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BA7FF-D6BD-E3AC-0606-0371F15B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40C1-6911-4D4C-B958-AB1EEDF69AA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5F4E5-0AA7-ABE4-1836-AD302107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17074-A0C0-34B4-75D6-463886BE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AF7E-EBCD-4A17-9161-E53CAA00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8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EE0E-D14A-2CE8-899C-FF7C71E8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47ADB-2099-5113-55C4-11A307116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5506E-2E81-1187-8BA1-F16C4BFC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40C1-6911-4D4C-B958-AB1EEDF69AA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B1DCC-4674-4886-1662-CD82E819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C6C54-3F8F-C48F-ECD3-A46BFAF7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AF7E-EBCD-4A17-9161-E53CAA00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4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462F-03EA-9C97-D2E1-B92B14AA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7B960-335C-B102-1B29-BD70DE230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A3053-60C0-3983-7841-2B2AF1A56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5EB6F-A797-E6AC-63FA-FC1F68C4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40C1-6911-4D4C-B958-AB1EEDF69AA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D8E02-FC35-6D9C-9B85-E566377D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5A2D9-ABAB-E6D1-A519-ABDFBBB3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AF7E-EBCD-4A17-9161-E53CAA00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62C5-DC67-4C39-2B50-1D06568D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98B2D-7C22-21A1-F472-E964A1965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EA7A1-78EA-4BC3-F4B3-D6C195044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5E079-8DA4-609B-C8EB-CD5BB4817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D653F-124D-4B58-9768-FC3D10D19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53BCE-F5E9-26D8-FDF0-9035BAD5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40C1-6911-4D4C-B958-AB1EEDF69AA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176C4-F449-F3BC-6D25-146B4FC3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80595-344F-7656-2FA3-35AD223E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AF7E-EBCD-4A17-9161-E53CAA00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8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2D5F-3F67-5B8E-C700-5D4432D7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5534B-C495-1351-157A-BC948512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40C1-6911-4D4C-B958-AB1EEDF69AA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B238E-3A7E-5F84-65C3-EAD1B35A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701EE-6557-2EB0-22F7-3D3ACD4E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AF7E-EBCD-4A17-9161-E53CAA00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4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8FBD6-9AB7-0B1D-D8ED-D415E5AE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40C1-6911-4D4C-B958-AB1EEDF69AA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05334-5CDB-EB9D-B557-2CB01B8E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4D5A8-8E52-0903-ABC6-E3B262C0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AF7E-EBCD-4A17-9161-E53CAA00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2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34F5-CC1D-F41B-E290-B0924626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D20DB-8270-B510-A575-7538515A7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74774-FD2C-6BCA-5C40-07CD4F8CD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29605-5C35-98D2-EFBC-B0EC234B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40C1-6911-4D4C-B958-AB1EEDF69AA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E7B8B-225B-A106-DCFA-53197E6F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F8A62-A53D-7F03-3045-40E05AF3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AF7E-EBCD-4A17-9161-E53CAA00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01D8-B54F-127B-7BB8-A34ABF20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0AC1D-ACE8-B9E7-D840-9E6D0144B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AF77-C8D9-3D31-6200-E5FB7EAA1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5B643-48F1-5FBF-B791-97C1856D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40C1-6911-4D4C-B958-AB1EEDF69AA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851BC-A6F3-135C-52E0-193F79A8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CE2BD-FD46-DD4F-1E80-521D660D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AF7E-EBCD-4A17-9161-E53CAA00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5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9CD88-B0A7-0B8C-BB19-D0EFBDFC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18BA0-9546-90D4-60C8-CF773BFD6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A2EB5-36AC-93CA-A216-C5B8DFE67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40C1-6911-4D4C-B958-AB1EEDF69AA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4A65E-84F9-F0C6-904D-01B06CEC6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248F5-A74C-C6D7-2539-E61211257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5AF7E-EBCD-4A17-9161-E53CAA00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6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6DB7-AAFD-D6D2-1BFD-B697663D9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04543-2727-EEFF-B63D-CDB18C047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14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84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419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483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659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167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452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46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90E7CC-6AD9-5B5B-52F7-D579A97EC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3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9ABC3C-6C3D-98C8-3422-89B1ADEB1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6F397C-5947-2F8E-B364-CF798E243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7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EA1926-B7F0-58E1-E10F-8E7655337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3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017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41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82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048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PHY CH 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22</dc:title>
  <dc:creator>Charles Seager</dc:creator>
  <cp:lastModifiedBy>Charles Seager</cp:lastModifiedBy>
  <cp:revision>1</cp:revision>
  <dcterms:created xsi:type="dcterms:W3CDTF">2023-03-14T12:35:09Z</dcterms:created>
  <dcterms:modified xsi:type="dcterms:W3CDTF">2023-03-14T12:41:10Z</dcterms:modified>
</cp:coreProperties>
</file>