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35BD-22B5-6241-0ABE-666A2BFF8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492A3-69E9-D4ED-061B-C091E436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10BC-5D95-B20E-5280-DD3C8748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14B6-BE2D-28BC-5D51-DF6D10E0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BBFC-27F6-1703-E148-3DE60EF4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56B-DEDB-9C6A-CDCF-4D8E9F13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2A64-74F0-0D0C-7E47-54472F6A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0AC6-0AFA-3720-2CA9-A21E7B43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5EC6-F42F-B7D8-4A54-C5570B13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686A-0C32-7A1D-40F5-86D1BF2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2A35-B97D-D12B-5B1E-1053EE6D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6487A-D5E2-B2B1-FA50-02009EF6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D76B-CC07-B1F2-C2D2-E1E2431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423B-7AF5-EA4A-5D90-EDDD98D3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4505-EC93-AA40-9626-55C6CF97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CD98-AC31-7FF6-C846-BD02B42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3AC0-2F43-8EEF-35A9-0AB08CFF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68D6-6339-8447-6BF3-9323E669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98F3-A6F1-CC0C-906F-2E74D637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82DA-7771-8D65-5FD7-3AE6E7FE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58D-D129-014E-4BF4-21A7FC93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F143-7EDB-1DDA-8257-9CBF8C15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8867-E06D-540B-B448-97C94889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6693-19A2-FE0A-E89E-BF5398EE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3B0B-E90B-002D-0372-870D4216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AD20-33BD-7DBF-EF46-456825B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61B0-41A1-1725-DFD0-15DFB5522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FDE6-5218-9B41-6669-28D6E73B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2928-0C37-9CEA-C957-C298000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88693-8052-4050-974C-74764E80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04ED9-6AFE-1046-20A1-912723DF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8ED-35C5-7012-256C-928E7672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CDCB-1A70-0F40-A518-C8D3AA80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CB82-40B4-5BD8-C8A0-3C937D4E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C2574-44AC-64D8-6F0E-06988A617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CF0F1-8562-CD30-2039-35A7FDD2E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65E7C-06E9-16C7-68F7-AF4231A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B0469-8CE3-0667-3091-CBB2504A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3EEAF-092A-10B6-0212-F5D1146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0516-64F6-43C2-3E33-B9C9492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D1645-F16A-106B-5424-8E3CBC1E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DDD4-F70B-211E-D3FE-2A09C613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64138-C796-47B3-C70E-5F9DCE72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1B5CE-6E92-EC78-C668-85AF3752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47A7-79DD-8468-6B9D-902C0AC5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91A06-4B05-2824-9385-C8E494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52D5-5C83-F857-8C33-5426CBFE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7A07-D0A4-77C6-A0C1-1E564AA3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55544-81EB-A8D6-83F3-CB7E2462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AC45-3DA2-57A7-2189-4E819890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6F75-903F-5560-13EE-901C0668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EFD1-254D-187C-4BDA-5574F032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89EB-4BAE-3B20-819B-E9631C11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A91FD-3D7A-34CD-0833-552021C62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624D-BD7F-F8E0-3D49-1E203CBF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16878-5DE7-611F-99FB-45BFACAB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DCA5-8DC9-63DC-C6BC-D08ED94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9E82-D834-90B7-C362-FA27B7A3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8E565-C4E6-67CF-5763-B62953AE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44AEA-0C4C-84D7-6647-CDF55DB1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B754-C137-6AFE-332F-2F9D3AD3B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FF3D-2003-48C4-A06B-E3FCD74E3B8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D6A4-3775-DF08-6D0A-D4102CDD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3847-E0FC-6F89-61AD-3266DFCD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E202-FF7C-4DBE-9E37-16380AA2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15A-0DBE-6397-415B-489A50636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A590-9430-6771-6C82-F61AB2A5D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4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3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4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0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50806-703A-41F9-98F9-EF5222DB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45030-C002-14E9-F34B-B4D3811F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A6D12-A220-F864-8D6C-701B5A3D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E17C0-8BC6-0EEF-7E03-DCFE36AE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E6297-4668-45AE-9319-60500C6D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6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6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PHY CH 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25</dc:title>
  <dc:creator>Charles Seager</dc:creator>
  <cp:lastModifiedBy>Charles Seager</cp:lastModifiedBy>
  <cp:revision>1</cp:revision>
  <dcterms:created xsi:type="dcterms:W3CDTF">2023-03-14T12:54:31Z</dcterms:created>
  <dcterms:modified xsi:type="dcterms:W3CDTF">2023-03-14T13:06:05Z</dcterms:modified>
</cp:coreProperties>
</file>