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88404-91B0-42AE-BA43-8DB505C3588D}" v="7" dt="2023-10-17T21:31:3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2ECCBB9B-8AC9-46BC-BFD3-5613EB0EFC05}"/>
    <pc:docChg chg="modSld sldOrd">
      <pc:chgData name="Charles Seager" userId="b6090891032109d0" providerId="LiveId" clId="{2ECCBB9B-8AC9-46BC-BFD3-5613EB0EFC05}" dt="2023-03-13T17:38:10.337" v="1"/>
      <pc:docMkLst>
        <pc:docMk/>
      </pc:docMkLst>
      <pc:sldChg chg="ord">
        <pc:chgData name="Charles Seager" userId="b6090891032109d0" providerId="LiveId" clId="{2ECCBB9B-8AC9-46BC-BFD3-5613EB0EFC05}" dt="2023-03-13T17:38:10.337" v="1"/>
        <pc:sldMkLst>
          <pc:docMk/>
          <pc:sldMk cId="2083415090" sldId="261"/>
        </pc:sldMkLst>
      </pc:sldChg>
    </pc:docChg>
  </pc:docChgLst>
  <pc:docChgLst>
    <pc:chgData name="Charles Seager" userId="b6090891032109d0" providerId="LiveId" clId="{55C88404-91B0-42AE-BA43-8DB505C3588D}"/>
    <pc:docChg chg="delSld modSld sldOrd">
      <pc:chgData name="Charles Seager" userId="b6090891032109d0" providerId="LiveId" clId="{55C88404-91B0-42AE-BA43-8DB505C3588D}" dt="2023-10-17T21:31:36.415" v="11"/>
      <pc:docMkLst>
        <pc:docMk/>
      </pc:docMkLst>
      <pc:sldChg chg="addSp modSp ord">
        <pc:chgData name="Charles Seager" userId="b6090891032109d0" providerId="LiveId" clId="{55C88404-91B0-42AE-BA43-8DB505C3588D}" dt="2023-10-17T21:30:55.939" v="7" actId="14100"/>
        <pc:sldMkLst>
          <pc:docMk/>
          <pc:sldMk cId="1295089364" sldId="265"/>
        </pc:sldMkLst>
        <pc:picChg chg="add mod">
          <ac:chgData name="Charles Seager" userId="b6090891032109d0" providerId="LiveId" clId="{55C88404-91B0-42AE-BA43-8DB505C3588D}" dt="2023-10-17T21:29:39.762" v="2" actId="14100"/>
          <ac:picMkLst>
            <pc:docMk/>
            <pc:sldMk cId="1295089364" sldId="265"/>
            <ac:picMk id="1026" creationId="{D736F3DB-E3F2-4BDA-DBD2-F34728CA4E64}"/>
          </ac:picMkLst>
        </pc:picChg>
        <pc:picChg chg="add mod">
          <ac:chgData name="Charles Seager" userId="b6090891032109d0" providerId="LiveId" clId="{55C88404-91B0-42AE-BA43-8DB505C3588D}" dt="2023-10-17T21:30:55.939" v="7" actId="14100"/>
          <ac:picMkLst>
            <pc:docMk/>
            <pc:sldMk cId="1295089364" sldId="265"/>
            <ac:picMk id="1028" creationId="{6C7D1EF2-2A83-2643-C5ED-804837FEDCEB}"/>
          </ac:picMkLst>
        </pc:picChg>
      </pc:sldChg>
      <pc:sldChg chg="addSp">
        <pc:chgData name="Charles Seager" userId="b6090891032109d0" providerId="LiveId" clId="{55C88404-91B0-42AE-BA43-8DB505C3588D}" dt="2023-10-17T21:31:36.415" v="11"/>
        <pc:sldMkLst>
          <pc:docMk/>
          <pc:sldMk cId="133328717" sldId="266"/>
        </pc:sldMkLst>
        <pc:picChg chg="add">
          <ac:chgData name="Charles Seager" userId="b6090891032109d0" providerId="LiveId" clId="{55C88404-91B0-42AE-BA43-8DB505C3588D}" dt="2023-10-17T21:31:36.415" v="11"/>
          <ac:picMkLst>
            <pc:docMk/>
            <pc:sldMk cId="133328717" sldId="266"/>
            <ac:picMk id="2050" creationId="{A0047333-6272-CED5-AE1C-AAAC8E7DE968}"/>
          </ac:picMkLst>
        </pc:picChg>
      </pc:sldChg>
      <pc:sldChg chg="del">
        <pc:chgData name="Charles Seager" userId="b6090891032109d0" providerId="LiveId" clId="{55C88404-91B0-42AE-BA43-8DB505C3588D}" dt="2023-10-17T21:31:05.254" v="10" actId="47"/>
        <pc:sldMkLst>
          <pc:docMk/>
          <pc:sldMk cId="2416767568" sldId="267"/>
        </pc:sldMkLst>
      </pc:sldChg>
      <pc:sldChg chg="del">
        <pc:chgData name="Charles Seager" userId="b6090891032109d0" providerId="LiveId" clId="{55C88404-91B0-42AE-BA43-8DB505C3588D}" dt="2023-10-17T21:31:04.640" v="9" actId="47"/>
        <pc:sldMkLst>
          <pc:docMk/>
          <pc:sldMk cId="3538655672" sldId="268"/>
        </pc:sldMkLst>
      </pc:sldChg>
      <pc:sldChg chg="del">
        <pc:chgData name="Charles Seager" userId="b6090891032109d0" providerId="LiveId" clId="{55C88404-91B0-42AE-BA43-8DB505C3588D}" dt="2023-10-17T21:31:04.240" v="8" actId="47"/>
        <pc:sldMkLst>
          <pc:docMk/>
          <pc:sldMk cId="4072355199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D1-EAB5-6878-2D03-219D36DA0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4B1DD-2E6D-C1D6-EDFB-2F1B423D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0C3C-D875-7431-37D6-1A02CCB2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92A7-A904-FC50-F68C-BA994C2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A9EB-E626-AEB5-BDC5-88DEE902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9CC9-405C-C3F2-5B83-D554F3A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4351-5EFD-5E68-50A6-E460CF987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0F5-D181-9BEA-3630-5882035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4005-44BE-8368-A5B7-BDAD00F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BF0D-37A9-52E7-AEF0-86E50A2D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7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F79BB-DE36-1946-81E6-BD356B008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B038F-7E62-3B94-A2A5-3AC39585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F305-C738-902E-5817-E16B48C7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5431-93B3-6279-5A9F-88596CDA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88E7-2309-FD07-2BFE-06535DE7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62B6-29D3-6176-956C-3ED79B68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8230-F117-4618-9037-FFBFE502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9D79-C373-2422-2F50-898C3655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730E-C17C-7FB7-88B2-7649211A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CA83-57A7-6109-2E77-D100CAD0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118-4AA7-12E0-A984-DF21C56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80D7-F5C3-4404-387D-D1892AE4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6D2C-0DEB-40B0-6917-B93A277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60D7-C7E5-98BD-77DE-96F2056F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1ED3-90DC-D959-89C8-456CD76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1BE-B4FC-810D-5265-B80501B9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CC0D-AB3A-155E-525E-6AB62F1E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B5223-4D20-F5A3-487D-34B4A4A6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0E0F4-F023-F0B9-FA02-E81BD381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3ADA-C982-F9E2-3868-1D9B85E3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148E-5320-5547-9862-E4A56507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B4A5-7FEF-2138-82FA-B3436F6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F7F7D-AF33-E5F4-082F-6FD65ABD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37BCF-50A8-DF0E-BFE2-281442BD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78CF4-055A-2A27-C626-0AF5EEC61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0FDA4-5792-841F-4975-787DF42E3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4252A-35DD-D6DE-6D8F-81217BE6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53832-C656-B717-285B-BE98CD7C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0E80D-86CC-E725-F829-DD43724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C49-4000-3FE5-014B-819D21AF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F53A7-29AB-ED33-48D0-11A22DCB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0F08E-808C-A989-EECA-3A35C367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2F780-BD12-A420-F740-4DC1AA3C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85B60-FC22-F25A-AD26-3A3D029A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2D055-EE02-FE91-2482-B84DA489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BDA9-0F59-43B3-648C-C5219D2D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60C9-602F-B929-648C-E40E2BBC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6A94-D7E5-8801-1ACE-24FEDF12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8264-8036-01EC-6F10-B6FFAAA92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7F9D1-EC61-E75F-6F8E-28D63411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2C5D4-8F0B-421B-55A2-54FD03E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D0649-2A2D-7B5D-3074-4AC43CA5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BE68-D092-9905-BC9A-7F1488E7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F1165-C798-0432-A613-A2D219BD6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7354-8F7F-FE0B-1D16-BE5EB871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4FCDC-F39F-E4AD-FDE0-42B0E587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C8BA-7775-D767-9D11-04474EF3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DED2-7B07-795C-D604-462C73A9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8D157-830C-F945-C28D-757F1354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614B-24EB-C932-73CB-0026AE3F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7AAB-3015-0EDE-8B39-6AB719BB8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6784-BA35-4A31-8316-A4292C18C07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C726-2235-3E3A-822C-96BE6F630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47C3-E712-78F8-7F03-9CB136098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7CEC-5D0C-4DF5-A1BD-FF9B1FBDF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7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670-F7D8-639C-60CA-9BADFC1E1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661A6-CCE8-22CE-45BA-9FA233058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BEEA8-761E-65EB-510E-1B6CF328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t's All Folks - Bugs Bunny - YouTube">
            <a:extLst>
              <a:ext uri="{FF2B5EF4-FFF2-40B4-BE49-F238E27FC236}">
                <a16:creationId xmlns:a16="http://schemas.microsoft.com/office/drawing/2014/main" id="{A0047333-6272-CED5-AE1C-AAAC8E7DE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B0B3C-D658-2938-66F3-57BA4B7E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2E750-E830-4469-20AE-BECDE7B2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DA404-5FE8-3EDB-5E66-F8408618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0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B8A06-41E0-B214-97AE-74166C6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752D90-971B-3082-4BE9-25484ED4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ul Eater Memes! DAY 4 | Soul Eater Amino">
            <a:extLst>
              <a:ext uri="{FF2B5EF4-FFF2-40B4-BE49-F238E27FC236}">
                <a16:creationId xmlns:a16="http://schemas.microsoft.com/office/drawing/2014/main" id="{D736F3DB-E3F2-4BDA-DBD2-F34728CA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6" y="410237"/>
            <a:ext cx="7916829" cy="633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ul Eater Memes! DAY 1 | Soul Eater Amino">
            <a:extLst>
              <a:ext uri="{FF2B5EF4-FFF2-40B4-BE49-F238E27FC236}">
                <a16:creationId xmlns:a16="http://schemas.microsoft.com/office/drawing/2014/main" id="{6C7D1EF2-2A83-2643-C5ED-804837FED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22" y="4245429"/>
            <a:ext cx="3877778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A95A8-7456-D5EB-7C99-D5DCFF0F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C1428-5C80-9AD6-A14C-9DB4E0A7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PHY CH 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21</dc:title>
  <dc:creator>Charles Seager</dc:creator>
  <cp:lastModifiedBy>Charles Seager</cp:lastModifiedBy>
  <cp:revision>1</cp:revision>
  <dcterms:created xsi:type="dcterms:W3CDTF">2023-03-13T17:29:01Z</dcterms:created>
  <dcterms:modified xsi:type="dcterms:W3CDTF">2023-10-17T21:31:42Z</dcterms:modified>
</cp:coreProperties>
</file>