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D13C-4569-0E3C-4600-7696184A6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3655F-24BC-5A75-1697-B66A0106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2EA84-2616-437A-AECC-92F19B9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B479-125A-FDE3-96EA-E358D3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F36FE-FDC0-C88F-CB3A-DB33F9E2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05B8-580D-6751-9F0B-4440F20C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1D73-4D8B-FB4A-858B-D7866E4E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628D-7FFF-91A2-B321-36911F3A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FCCD-E672-BD97-ACA0-9271711E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A9B2-FC88-8FE5-56FE-F315F506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C090C-C24A-A698-E7B3-B0D5A9733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1DAD9-ADD0-AF2E-6E1F-E03887887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F8CA-296B-E221-88B8-80DD01AA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7D72-70F2-F2E5-2946-609276AA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4F37-98B6-3BC8-F062-6BBE916E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8EDB-66B9-1593-9847-A3911169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B066-5F46-3D12-554F-42E6FA2B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4AA6-2C74-71FD-CFF5-A2DD0AE2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BA7A-CDEF-8D9B-BC65-2E4BE0ED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FEF0-9F0E-6D94-D0AB-49F16DCC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9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53CC-8E1B-EE56-EB8F-8BF1A5E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2A46-39B2-AAF6-4902-CC52DBF5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DEEC-6E23-A025-25F4-4F02A4A1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5829-9050-D907-EC3B-40CF705A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41D0-D5A1-A1C6-7CE1-106E664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4777-8836-72E5-B59B-646BD635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F633-45A1-7598-2487-1CF0D17F9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AC95-0242-093F-94DD-B4D4CD41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699E-9EA9-E168-EE4F-F5DB67FC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FA045-F7E6-372F-2882-25473A7E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E6FA-9E0E-78D9-E1FE-1F2C74CF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83E3-D372-19FA-7530-5DB1E2B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5143-8035-E314-2398-82DE5591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2B0A8-3D38-C431-570D-B739FF12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EF4B2-7FAE-85DE-B662-C9B82D566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56271-BB0D-C1EB-CB4A-977BB7D69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EB8B2-F108-C467-326B-EAE57B14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B4E36-AF92-BD80-921E-90775E89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2D453-D952-B00A-A2A8-3AC19EE4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BD94-4A4E-9F53-ACD5-327701E4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785B0-24F9-670C-E937-360EE556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548B8-57F6-1625-1AD2-EE8D6815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7E5D-C810-686D-DE0C-FFC8C259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30B3A-D745-36E8-F5C0-E678086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ABE5E-809E-8FE1-CC00-2A2884A7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F3CDE-139C-B20C-2E3B-13CD1666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2217-8AD5-1588-BDC6-70608207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CBF5-1024-DCAF-0659-94AFFBEE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338A8-9474-B6A2-3586-5EC2A1C4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53BBE-058C-D474-6F4E-F091D52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BFD5-3119-589C-C1E5-D7677C5E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7DCF-25E2-1615-E58C-C4B72A59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FACA-CD84-2986-27B0-04D4D90F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1A2B0-B466-18EC-711C-3FF2A25EE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2F30-391C-2A44-49A9-3AF1C1DA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E3EA-83B8-9316-B04A-3B378276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C914-65C5-64A0-FDE1-626278B3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A05C-0507-AA77-076D-DF022E59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1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C6B10-2DEB-3DEC-4883-98F2F376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2CD9-6FC5-EC70-016A-3ACD75D25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E063-FEA3-78E6-AA2B-1FC71045F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374C0-D258-4A5F-9FD8-56880DD378A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1777-EF6F-044A-6A20-E7D08FD47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397A-9378-59B4-8B95-28011984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D8B2-5112-442E-8684-77383A27E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DC05-8222-273D-B24E-5F8A7AC80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37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E8A51-8B2F-AE94-78B5-CC869B8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1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BF169-93B0-9C4C-09E9-B1EEF0E1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21E0C-09AF-C4D3-EE35-05C75E9F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86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22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218795-084C-3EB6-0BDB-8B29481A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A1C54-473A-AAF4-286A-670CFD13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7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0F34D-CC95-9075-D691-21DCEB05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27CBD-E0E0-96E4-D551-44C383FE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334279-4034-A1B9-D73C-3CB385D4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4B4CC-C3C7-FD86-F015-16BD2A170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DB53-42C9-7DB9-6BD8-1B26928B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7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639B6-5DD2-9525-5899-DFCA1E5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PHY CH 37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37</dc:title>
  <dc:creator>Charles Seager</dc:creator>
  <cp:lastModifiedBy>Charles Seager</cp:lastModifiedBy>
  <cp:revision>1</cp:revision>
  <dcterms:created xsi:type="dcterms:W3CDTF">2023-03-16T18:18:32Z</dcterms:created>
  <dcterms:modified xsi:type="dcterms:W3CDTF">2023-03-16T18:25:48Z</dcterms:modified>
</cp:coreProperties>
</file>