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4363-67F0-5E9C-169A-A41DFC58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F452-8EDC-8E62-FA74-9C7B4981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8F57-1096-C7D8-FB54-C0967FC4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8A1D-FAC4-9CFB-B39C-26C0580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0D39-B006-49D4-2B5E-05E6C79D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811-172F-440A-9500-9A0E6D9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A211E-4FF2-7531-723A-1B2C4EB8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6F26-EAE2-53EE-A54D-D79605EE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113-B4FA-76EA-2CAA-0EDB46AA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CBF3-0C49-13F5-E0E7-061C1398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5B474-F450-C0AE-2017-8A05E0363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AA1EA-1858-DAAD-04F6-3F61D441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822C-4B91-9FB6-B6C5-E6FE0F1D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CD22-56B0-5BC5-E8F9-654DFDD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2F95-011D-45B9-0F34-FA5CAFBB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771-F85C-2316-6688-71AF728E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781E-3AFA-04CB-1D69-9055420B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C9BC-7B81-2E93-521C-2E62162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3440-51C1-2552-7FFF-3A470A07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93EB-F8D4-2655-FBDA-E85D8AF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8673-2F84-3543-BE45-6F27DD28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30F4-83BC-8CAA-35A8-F3A93EA1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41F5-5A02-6F58-8A94-B8862693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B824-EC75-A4D6-CEB7-39A84576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72F4-8C9A-9C9A-992E-BAFEBB8F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943-E726-40D7-35C1-2EBBBAD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B8F8-B25C-FA31-184B-2272631A7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30A9D-AB78-6A8B-216B-E65003EF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C09F3-AF3F-7858-1608-CD717B3B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B524-A5B0-6AF2-CF3D-8E78956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AB53-D91D-E82E-9745-0F06E845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0390-009D-E4BC-14C2-38BD1790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96D81-4467-1854-E7A9-1B09F73D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8B7D-EDA0-734E-672F-4B0A91D6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EE206-9421-4BB9-015A-192D61A7D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B6A06-097E-B843-D397-77861E25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06400-E110-7EBE-9B60-F5F577AB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B3A69-9CE5-C1AF-2D28-9186D219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7B906-19D3-30BC-4861-2A2C8FB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950-F407-69DF-5BF9-8DFB356A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B9DEA-5C3E-C343-A30E-9714BEC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6A57-3874-2063-0479-3AA4D04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F0CE-B473-580B-BE8C-B37DD2F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2FB0F-7AC5-ED37-273E-B88295C0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B12F5-E074-BFD6-CCF6-746CA586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D01A5-3A01-283D-F2AF-C22C8ED9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CF7D-5B69-501B-EEDC-8FF44398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5460-D48C-3A8E-3CF7-B1128D19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CC38E-82EF-4228-B1AA-98974DB6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D73-9BFB-D4A0-1872-249DA9F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218E-B981-67BA-D3E0-74185356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AF9A-91B9-58F8-5833-AA88AD30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49DB-647A-BD7F-995F-D98A844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87C84-DEE2-EF92-3691-40C30F121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CFD07-08F5-44DC-EA19-82F0AC51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FD009-0CFD-1625-7BFE-B42BCF70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FE8E-6979-237F-C7D2-8DD378CF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BDD4B-FBEF-8F15-E88E-6518D8A7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FFC32-FD74-EAAA-9C6C-C4783E79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1C3D-2D91-54E4-28D1-188C2962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F15D-E3C3-905F-CD7B-AF956EFD8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9DB1-6CB3-4524-8A52-C49AB3BC73C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72A7-3616-9062-EB1E-03E72F0C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426F-DE7B-B5FC-A7E5-074211243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AD5D-313F-422E-AA14-9CDE44DE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E0C9-1651-62BE-9D88-217845ECB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6F723-5423-F37E-D4A7-276A694BA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5C056-1AA8-83A4-6D7E-C17F563A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1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79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9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62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7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15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5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PHY CH 44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44</dc:title>
  <dc:creator>Charles Seager</dc:creator>
  <cp:lastModifiedBy>Charles Seager</cp:lastModifiedBy>
  <cp:revision>1</cp:revision>
  <dcterms:created xsi:type="dcterms:W3CDTF">2023-03-17T17:24:59Z</dcterms:created>
  <dcterms:modified xsi:type="dcterms:W3CDTF">2023-03-17T17:27:17Z</dcterms:modified>
</cp:coreProperties>
</file>