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141B-6553-29D9-E476-6F001E408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A7193-124E-CDBF-8392-7779572E5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022D3-7F0D-DFAF-8CCF-3C083006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DDE1-094F-497D-9F09-4234224FE01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D7AA3-077F-3272-7A0F-0C8BE3BEE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3A46E-1249-7A74-08FA-E5FAC4AA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6575-FD1E-4867-B395-884E473ED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5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E5C0D-2860-3F8E-461F-6648245F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609A5-C949-9CD9-3B63-45C7DE464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67011-0BE4-4BC1-8DDF-FCF695EF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DDE1-094F-497D-9F09-4234224FE01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B724A-78B6-41DB-A72B-E452F6A2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D2842-9376-3C14-6F2D-223A5494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6575-FD1E-4867-B395-884E473ED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3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E07993-A93E-F548-BEEB-CBCEE56A5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0D7D3-9826-D036-1F42-94999F7C7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6B2FA-0645-7BDF-B1DE-C20065FE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DDE1-094F-497D-9F09-4234224FE01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EF1EA-BEDB-4A38-4800-E4F4D25F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38301-335F-6585-A4FE-0CA6F47C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6575-FD1E-4867-B395-884E473ED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0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9396-8CEA-5CD9-3C9F-CE37679E8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73609-C22A-0520-2289-E14284EF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6E88D-BD8D-0DCB-BD54-D904015E0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DDE1-094F-497D-9F09-4234224FE01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27A5D-485D-10FE-66C7-74D063D1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70D3F-2ADD-F52A-6776-3C19B110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6575-FD1E-4867-B395-884E473ED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8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974E-688C-3ECF-C177-4F69302F1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AA303-D91A-B18C-F547-7A659AA68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8364-56D4-E2E6-CAFF-D7DACC34E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DDE1-094F-497D-9F09-4234224FE01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05B6F-F3E1-3889-247E-D4B3F85A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6BF6F-F5C3-FFE4-290E-25773262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6575-FD1E-4867-B395-884E473ED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9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2173-5B7B-EC90-7B0B-88F98368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968D4-5BF2-CA8F-ACC2-A1AE603E9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94A75-B38A-2C88-D2C4-30E5391D3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7DCC5-9A14-A39B-6EB3-EE273E13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DDE1-094F-497D-9F09-4234224FE01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4C500-FCD8-F7C6-34C3-17128629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F75B2-CF2E-20D4-3563-692C04D1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6575-FD1E-4867-B395-884E473ED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6502-241A-667C-56D9-2FF6CE30F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255BC-8B4B-C4DD-0F4C-D141124C5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F9992-6289-7F35-AE0A-F24E5C066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30722-B37E-1B79-BA58-7A712AEDB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8BADB-F450-8A0F-FEC2-9FDC7C2CB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70938-4DA3-6AFA-B53C-DD2946A7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DDE1-094F-497D-9F09-4234224FE01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849BF4-4AD8-1E28-9551-7BC0303B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7C69C-DFF3-FA25-E134-A7529354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6575-FD1E-4867-B395-884E473ED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6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BED0-0F57-4C19-C239-23DA4857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94E4FD-431C-ACB1-FF92-5710DC63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DDE1-094F-497D-9F09-4234224FE01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7734A-B755-483A-C685-39E5A131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FF772-5192-D740-145F-D445D4E7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6575-FD1E-4867-B395-884E473ED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9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5A0D4-6879-C955-91A4-7BF0772FE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DDE1-094F-497D-9F09-4234224FE01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317719-706E-DF9B-B2D5-E23C9192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46FFA-8746-39FE-977D-AA6B13D8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6575-FD1E-4867-B395-884E473ED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9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1780-837F-E653-8F9B-BBFCE46A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CB90-23EB-4900-C025-5837B8EBC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3810C-B465-1B4F-FB15-7616D7E6B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3A421-B6BD-6CCE-8218-4511B9F7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DDE1-094F-497D-9F09-4234224FE01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3914F-DE3F-49BD-576B-34700032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E51EB-B22B-8C80-8D84-73DE783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6575-FD1E-4867-B395-884E473ED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7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35D2B-F98C-A966-F72F-6324A77F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AA37A-9D97-F611-39D8-BCB477C4F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67563-7AE0-0FCF-8DD8-D0E5C3C0B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99086-7C54-3DD5-296D-977FEAA1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DDE1-094F-497D-9F09-4234224FE01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94C8C-B89B-2FD5-3195-6AC1D618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5DF41-E17A-3D42-9D98-8694E268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6575-FD1E-4867-B395-884E473ED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082E52-DF1F-0657-5FE0-00DF53045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1F7E9-53BA-5A66-58A6-4C4765491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9050E-D0DF-FBA6-F8E1-B9BF3E377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5DDE1-094F-497D-9F09-4234224FE01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BB82-D787-A8E0-FCAE-ED792B2A9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2E5B6-78B1-8AF5-CFB5-523098514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46575-FD1E-4867-B395-884E473ED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1DA6A-55C0-990B-4341-816FC26B54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 CH 43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ED2BB-4F5D-FA77-E5B4-49AE57940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49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81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741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314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727AFB-419B-F011-52F6-031D5E3E1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0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683940-873A-FF92-A1E0-9532E02AA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9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F974B3-7394-740D-A755-7BA1915FF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7ADA2D-CC2F-65B9-410F-EC608D3F0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83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33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0660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8702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PHY CH 43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CH 43</dc:title>
  <dc:creator>Charles Seager</dc:creator>
  <cp:lastModifiedBy>Charles Seager</cp:lastModifiedBy>
  <cp:revision>1</cp:revision>
  <dcterms:created xsi:type="dcterms:W3CDTF">2023-03-17T17:18:03Z</dcterms:created>
  <dcterms:modified xsi:type="dcterms:W3CDTF">2023-03-17T17:24:47Z</dcterms:modified>
</cp:coreProperties>
</file>