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0260-CD53-C3A1-E524-586F5BB31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2B04F-066F-74DC-5318-E6C5EA7B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B02F4-E087-819D-2ECC-92B06102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CD76-654E-4380-A3AC-A37234E426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796B-D122-3497-9FB9-26C7C397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9A3C4-4375-1AA1-97D6-96458602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7A7C-65FA-4B4F-85A0-C1891EDD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8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0253-8602-1C50-D99C-B227F7CA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18C99-F96A-25CF-869F-7AA684CD7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18AF4-DFC8-AA6B-BB3E-678EF6DB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CD76-654E-4380-A3AC-A37234E426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8EE3E-8CEC-280F-085D-594B761E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90F2-6DEA-E8CA-0C1F-B4F5371D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7A7C-65FA-4B4F-85A0-C1891EDD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2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E9A30-0534-7142-85F5-4C4E1F448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70518-071B-01BC-67DB-BBDC1D4A9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BED4-BBAD-7547-A12E-B1E85B10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CD76-654E-4380-A3AC-A37234E426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E763-E94D-A715-A1F9-712FD298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86CE-14A9-2CC9-2F0C-9EB7D236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7A7C-65FA-4B4F-85A0-C1891EDD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8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B3E4-3B05-2480-2974-4D80F7AC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7069-2B35-D515-020E-E1D18951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2C49B-398D-D27D-41B7-0C042F46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CD76-654E-4380-A3AC-A37234E426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0DEBE-FF5C-BE97-0256-AF6CE37F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0C63-C47B-027A-B169-89CB2C6C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7A7C-65FA-4B4F-85A0-C1891EDD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6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016B-5444-71EA-6C54-30D2870F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A1184-903F-5ECC-D21F-E0FA74432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CC31B-622E-049D-074A-845FD66C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CD76-654E-4380-A3AC-A37234E426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539B-B762-308E-6652-E29CB98E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750FA-6B25-D8CA-9F44-E1D43984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7A7C-65FA-4B4F-85A0-C1891EDD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7C40-2DE7-0258-E4D4-CD3B6A03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3C88-40AD-E938-D459-F0E19D31D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3067E-DBBE-45FC-1D2E-6A29203F7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E44FE-0D49-BECE-15C4-DFA6D6FD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CD76-654E-4380-A3AC-A37234E426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2080A-933F-EFAA-9A15-00396CE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1AE5E-2403-31F5-670C-5B4A8905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7A7C-65FA-4B4F-85A0-C1891EDD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3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9064-8626-E164-A35B-842686F5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70E73-6C0E-F3D4-146E-9ACA39387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BF97A-2BC2-FA7A-94A4-77254672E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F4A08-85F6-706F-1538-2F70F3968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B9D7F-2931-8436-1A43-F5CB9FE4C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48D07-F35C-76F5-FFFF-E5A332B6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CD76-654E-4380-A3AC-A37234E426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E11F8-A03E-7C0C-0AD9-E9360F11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0A739-9A3B-F2F4-8033-86695B2C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7A7C-65FA-4B4F-85A0-C1891EDD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8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B520-D45B-B830-4E5D-6E4E1C2F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28D19-B50F-3BA1-1903-F50E8938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CD76-654E-4380-A3AC-A37234E426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0356B-4DF1-8F7E-A168-4F223636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4F17C-93F7-435F-A51C-1E88CD07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7A7C-65FA-4B4F-85A0-C1891EDD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19426-A8EF-4415-D585-7DB6A62B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CD76-654E-4380-A3AC-A37234E426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90F3A-EAD0-F932-1625-2E3D4402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C069B-66AB-5419-1BE4-877E684B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7A7C-65FA-4B4F-85A0-C1891EDD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182A-12AB-AF33-2F16-460417E2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23D9-98EA-B22D-8D97-8624D6086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49D34-AC7E-9AF0-536E-DA340117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BAD8B-AAA6-73C2-E0F5-8754D681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CD76-654E-4380-A3AC-A37234E426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6DE79-7A5D-F7B2-EED9-46FC4E97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940F2-346D-1E4E-4548-FA2B8734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7A7C-65FA-4B4F-85A0-C1891EDD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B62E-D085-1543-A9BB-F8BCEB54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0B588-DA85-84CE-E3B5-02D89BF7A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F7B1B-026A-4A72-2493-2072BA55C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DFC66-3B6E-4387-6542-DB20A4CB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CD76-654E-4380-A3AC-A37234E426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1DA1A-F7E7-16BB-1E20-280389F1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3ED87-02CD-004E-D95B-8B6DE722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7A7C-65FA-4B4F-85A0-C1891EDD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D27A4-36F8-B0E9-8A33-4F8F02B4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7B984-FD78-D6C7-8ACF-0BB565989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EE57E-9825-E35E-65DE-67A25C7EE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7CD76-654E-4380-A3AC-A37234E426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708D-F6A3-130F-97E5-F00AFCE54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A7FD-72FD-FC37-09E5-E1F7FB15B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17A7C-65FA-4B4F-85A0-C1891EDD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1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6452-AA74-E919-AEFC-8A7B47CE9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41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422AE-6ABE-66DC-D1AF-B29D0453B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4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32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043F5-0D3A-5706-9CFF-C4D19B885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7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A2D912-B899-E879-29BF-53B59B3F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8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4D383-449C-FC59-CFA9-0D96BF2C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B56BF7-E503-9278-0814-4703C57C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D8F0B0-5CCB-DE25-2254-D153F0B9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68C56E-E801-EAD2-2F6F-7A5C23A4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4F7587-8C62-7A34-6958-9EF386CD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A30D17-E7F2-CB5A-3D74-23597468B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2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3CBE2-A5FD-41A5-2F7B-15E063F2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5F9FE2-894A-9BD1-A96A-2ECF704E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5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37882-2A09-3AEF-AEA8-6090547D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1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1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PHY CH 41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41</dc:title>
  <dc:creator>Charles Seager</dc:creator>
  <cp:lastModifiedBy>Charles Seager</cp:lastModifiedBy>
  <cp:revision>1</cp:revision>
  <dcterms:created xsi:type="dcterms:W3CDTF">2023-03-17T16:52:16Z</dcterms:created>
  <dcterms:modified xsi:type="dcterms:W3CDTF">2023-03-17T17:06:10Z</dcterms:modified>
</cp:coreProperties>
</file>