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69908-D0A1-97CD-D3AB-29A1BB7FE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3D758A-413B-2B2C-D2B4-4900C50E07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AEFE0-B9C9-B49B-7491-8E49AC73A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A6C7-B7F8-476F-9E94-5924012C6B72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D7E95-ACC3-804D-0B61-94A9C2E8F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252D9-8C12-77BD-30E6-1D8170FDF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77A8-D1E3-4548-8B8E-FC332B31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2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67CA4-5A24-BCA8-8323-A69F384CF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86CF9F-DAE0-3E75-9E9C-701C185BE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AC1EE-2DD0-83F7-384D-68A03A4B8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A6C7-B7F8-476F-9E94-5924012C6B72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795E3-F08A-E91F-7DCE-1A0EC4FF3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80434-AC5C-5801-D3B9-005795FB4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77A8-D1E3-4548-8B8E-FC332B31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2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55D079-B979-E514-1042-CB93FA26C5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1D76ED-A4E3-A486-4F5C-E4393C61A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BA18F-DA7D-5DBD-99C4-B388C18CB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A6C7-B7F8-476F-9E94-5924012C6B72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4017B-5B71-8C62-7EE6-BE21694CE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8BFBA-6BE8-9F73-4AEA-740A0B533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77A8-D1E3-4548-8B8E-FC332B31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05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41C73-ABE0-14E3-3036-0F97787CD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07376-B9F6-2055-AC9D-96C6B45C1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3F5ED-F2AA-B47A-9536-1FD35CED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A6C7-B7F8-476F-9E94-5924012C6B72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D2BE7-9FD0-9A29-D00E-912947C1C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F72E3-F4EA-43B8-E69B-88540A3C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77A8-D1E3-4548-8B8E-FC332B31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A5748-53B4-0C15-CB3E-5B134A837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704F9-5C27-6FE1-132E-5BDAB8C92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F9D5B-FD1A-0197-275C-24F4D0795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A6C7-B7F8-476F-9E94-5924012C6B72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5E1C9-B77C-D1FB-DC75-0AFF59850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02256-F9DC-7058-FD76-57D888626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77A8-D1E3-4548-8B8E-FC332B31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EBD6B-E7BE-4E4E-D70C-196C5A278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1C89-E88E-F3C1-A923-6145EEA938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2E23E-837E-284E-DA29-1C792AA71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84155-F41F-3BE6-C422-1786DCE20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A6C7-B7F8-476F-9E94-5924012C6B72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FDB9B-79CB-54D5-FC4F-FF45D6FBE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A6943-0007-4A10-ABDE-95352DF10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77A8-D1E3-4548-8B8E-FC332B31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43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E1310-BFDC-373E-652D-FB2CD6974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360AB-A924-A4BA-1ACC-B5BBA9489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BFF12-F8EE-B7FB-3ED7-2F2899606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B73C4E-543F-F0A7-05B4-9413A16101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3BC844-BDBC-1EC7-C1B3-55EA302BB2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230387-E266-71EE-E5B6-9DC5B8662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A6C7-B7F8-476F-9E94-5924012C6B72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E9BACE-D38E-8013-39C8-41E8F6F1D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9C0FC4-744F-2629-AECD-EFA1DDAD0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77A8-D1E3-4548-8B8E-FC332B31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09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818F0-D127-26F2-7078-2AA1E56B3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7C0493-C04D-D19B-5D36-38B270C34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A6C7-B7F8-476F-9E94-5924012C6B72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03FDD4-676C-CD50-2765-D790A47FC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FEE94D-7A47-ED1D-A951-3DDE17F94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77A8-D1E3-4548-8B8E-FC332B31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04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D3B577-BF00-F677-A647-03658291D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A6C7-B7F8-476F-9E94-5924012C6B72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50BFBD-EE08-3C77-2588-61AA9F635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10FFE-73B5-A462-965D-A340A0A40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77A8-D1E3-4548-8B8E-FC332B31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01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8CF29-C78E-92B9-EAB5-4FF6EF347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824E2-E39C-324D-D692-C02E9562C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2E023-CB4F-DC0D-7FE5-6F561D32D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51712-87FA-F44C-8D98-507187BA9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A6C7-B7F8-476F-9E94-5924012C6B72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6063D-E68B-3A8F-46AC-C5BB51B3F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91B3A-A118-8AC7-879F-B2C48ACC3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77A8-D1E3-4548-8B8E-FC332B31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32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C6C79-1998-0559-4D76-5890BF0EA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457C96-C150-C77A-3C7A-3C1853A27A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3E58E6-6566-9806-6819-210155CC3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EB774-64DA-903E-61C0-D6082305E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A6C7-B7F8-476F-9E94-5924012C6B72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21469-7C1D-C619-6DCB-D3AB618B4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4F6E9-4F93-1C41-12B6-42C5C0DB6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77A8-D1E3-4548-8B8E-FC332B31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4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694185-57EB-7D44-4A2D-741F5D93E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FE56A-B7E8-50AB-DBD4-184B342B5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78ACA-44F5-AEE4-ABC5-F98B30D8BB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FA6C7-B7F8-476F-9E94-5924012C6B72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18394-1545-E632-3368-AF0418A58E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49F61-C60A-8F79-BFB0-93021F752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877A8-D1E3-4548-8B8E-FC332B31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14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7ADE2-CBB5-4163-57BD-D5E7D9C673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PHY CH 38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9201A-FA3F-A382-4CA3-EC11BA7FF1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F0276A-A5D6-9663-8082-96907E588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880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1640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7666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4951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7891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7B57D-CC5A-99C1-0876-B2EAD7122D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PHY CH 38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3B326-05D6-BBE4-DF8F-F34A017DCA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7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733904-1499-11E8-F60D-C36D1567C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360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ABA3F4-2956-66F5-A24A-F93567B4E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232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9D4A9A-993E-09A1-9CB7-2C3C7D713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496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6939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94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1609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435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</Words>
  <Application>Microsoft Office PowerPoint</Application>
  <PresentationFormat>Widescreen</PresentationFormat>
  <Paragraphs>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PHY CH 38</vt:lpstr>
      <vt:lpstr>PHY CH 38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 CH 38</dc:title>
  <dc:creator>Charles Seager</dc:creator>
  <cp:lastModifiedBy>Charles Seager</cp:lastModifiedBy>
  <cp:revision>1</cp:revision>
  <dcterms:created xsi:type="dcterms:W3CDTF">2023-03-16T20:51:09Z</dcterms:created>
  <dcterms:modified xsi:type="dcterms:W3CDTF">2023-03-16T21:11:12Z</dcterms:modified>
</cp:coreProperties>
</file>