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110311CD-B39C-4C70-BE2B-B99ED542E586}"/>
    <pc:docChg chg="modSld">
      <pc:chgData name="Charles Seager" userId="b6090891032109d0" providerId="LiveId" clId="{110311CD-B39C-4C70-BE2B-B99ED542E586}" dt="2023-03-16T21:20:55.643" v="5" actId="22"/>
      <pc:docMkLst>
        <pc:docMk/>
      </pc:docMkLst>
      <pc:sldChg chg="addSp mod">
        <pc:chgData name="Charles Seager" userId="b6090891032109d0" providerId="LiveId" clId="{110311CD-B39C-4C70-BE2B-B99ED542E586}" dt="2023-03-16T21:17:01.285" v="0" actId="22"/>
        <pc:sldMkLst>
          <pc:docMk/>
          <pc:sldMk cId="1420964398" sldId="257"/>
        </pc:sldMkLst>
        <pc:picChg chg="add">
          <ac:chgData name="Charles Seager" userId="b6090891032109d0" providerId="LiveId" clId="{110311CD-B39C-4C70-BE2B-B99ED542E586}" dt="2023-03-16T21:17:01.285" v="0" actId="22"/>
          <ac:picMkLst>
            <pc:docMk/>
            <pc:sldMk cId="1420964398" sldId="257"/>
            <ac:picMk id="3" creationId="{A3636E6B-FBA2-1FCE-6FF9-1358E090E452}"/>
          </ac:picMkLst>
        </pc:picChg>
      </pc:sldChg>
      <pc:sldChg chg="addSp mod">
        <pc:chgData name="Charles Seager" userId="b6090891032109d0" providerId="LiveId" clId="{110311CD-B39C-4C70-BE2B-B99ED542E586}" dt="2023-03-16T21:17:39.629" v="1" actId="22"/>
        <pc:sldMkLst>
          <pc:docMk/>
          <pc:sldMk cId="107389848" sldId="258"/>
        </pc:sldMkLst>
        <pc:picChg chg="add">
          <ac:chgData name="Charles Seager" userId="b6090891032109d0" providerId="LiveId" clId="{110311CD-B39C-4C70-BE2B-B99ED542E586}" dt="2023-03-16T21:17:39.629" v="1" actId="22"/>
          <ac:picMkLst>
            <pc:docMk/>
            <pc:sldMk cId="107389848" sldId="258"/>
            <ac:picMk id="3" creationId="{578B4680-2F76-EEB3-8A0A-C6F454F0CB2E}"/>
          </ac:picMkLst>
        </pc:picChg>
      </pc:sldChg>
      <pc:sldChg chg="addSp mod">
        <pc:chgData name="Charles Seager" userId="b6090891032109d0" providerId="LiveId" clId="{110311CD-B39C-4C70-BE2B-B99ED542E586}" dt="2023-03-16T21:18:29.199" v="2" actId="22"/>
        <pc:sldMkLst>
          <pc:docMk/>
          <pc:sldMk cId="1971750058" sldId="259"/>
        </pc:sldMkLst>
        <pc:picChg chg="add">
          <ac:chgData name="Charles Seager" userId="b6090891032109d0" providerId="LiveId" clId="{110311CD-B39C-4C70-BE2B-B99ED542E586}" dt="2023-03-16T21:18:29.199" v="2" actId="22"/>
          <ac:picMkLst>
            <pc:docMk/>
            <pc:sldMk cId="1971750058" sldId="259"/>
            <ac:picMk id="3" creationId="{C794BF9C-F4F1-4BAD-2B99-2CDE74F4F00E}"/>
          </ac:picMkLst>
        </pc:picChg>
      </pc:sldChg>
      <pc:sldChg chg="addSp mod">
        <pc:chgData name="Charles Seager" userId="b6090891032109d0" providerId="LiveId" clId="{110311CD-B39C-4C70-BE2B-B99ED542E586}" dt="2023-03-16T21:19:12.015" v="3" actId="22"/>
        <pc:sldMkLst>
          <pc:docMk/>
          <pc:sldMk cId="1667224086" sldId="260"/>
        </pc:sldMkLst>
        <pc:picChg chg="add">
          <ac:chgData name="Charles Seager" userId="b6090891032109d0" providerId="LiveId" clId="{110311CD-B39C-4C70-BE2B-B99ED542E586}" dt="2023-03-16T21:19:12.015" v="3" actId="22"/>
          <ac:picMkLst>
            <pc:docMk/>
            <pc:sldMk cId="1667224086" sldId="260"/>
            <ac:picMk id="3" creationId="{113F6323-54D9-97B5-010C-4FC1C23BB1A5}"/>
          </ac:picMkLst>
        </pc:picChg>
      </pc:sldChg>
      <pc:sldChg chg="addSp mod">
        <pc:chgData name="Charles Seager" userId="b6090891032109d0" providerId="LiveId" clId="{110311CD-B39C-4C70-BE2B-B99ED542E586}" dt="2023-03-16T21:19:58.829" v="4" actId="22"/>
        <pc:sldMkLst>
          <pc:docMk/>
          <pc:sldMk cId="2526992369" sldId="261"/>
        </pc:sldMkLst>
        <pc:picChg chg="add">
          <ac:chgData name="Charles Seager" userId="b6090891032109d0" providerId="LiveId" clId="{110311CD-B39C-4C70-BE2B-B99ED542E586}" dt="2023-03-16T21:19:58.829" v="4" actId="22"/>
          <ac:picMkLst>
            <pc:docMk/>
            <pc:sldMk cId="2526992369" sldId="261"/>
            <ac:picMk id="3" creationId="{D8BC2D42-8552-DEE8-6020-ED64A8A6CBDC}"/>
          </ac:picMkLst>
        </pc:picChg>
      </pc:sldChg>
      <pc:sldChg chg="addSp mod">
        <pc:chgData name="Charles Seager" userId="b6090891032109d0" providerId="LiveId" clId="{110311CD-B39C-4C70-BE2B-B99ED542E586}" dt="2023-03-16T21:20:55.643" v="5" actId="22"/>
        <pc:sldMkLst>
          <pc:docMk/>
          <pc:sldMk cId="1239777087" sldId="262"/>
        </pc:sldMkLst>
        <pc:picChg chg="add">
          <ac:chgData name="Charles Seager" userId="b6090891032109d0" providerId="LiveId" clId="{110311CD-B39C-4C70-BE2B-B99ED542E586}" dt="2023-03-16T21:20:55.643" v="5" actId="22"/>
          <ac:picMkLst>
            <pc:docMk/>
            <pc:sldMk cId="1239777087" sldId="262"/>
            <ac:picMk id="3" creationId="{AB6E8FFD-555A-6853-7328-E747F4A4F1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E7D0-E057-6F51-D36E-9B9495C2D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12F74-8BCB-F939-8FFB-69BD1D95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BB23-888E-189E-742E-425C4C11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07F3-0480-9314-21FA-DAE3722E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FD04-A6E4-F434-21E1-7B15F0BF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C30A-BB53-E2E0-767A-1A5D6FE0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E17C2-0A67-E485-74AD-B02A76FDE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57D5-3A25-A7FC-8FBE-04FDA76E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058F-6141-950B-E5C8-5FA296B1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35CC-D23B-8123-2DCE-3C2A1BC7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FA08F-0930-41C6-C4A1-7E2DAF8B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2787-393C-3208-30EB-F1BDCAA4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2A79-666A-5C7B-6AE3-D7B19F29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0170-94CB-4659-10DF-09A5377B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5B10-C5DF-14B1-9890-97FB3701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01EE-69D0-F6C8-13F5-32E4AF2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60A7-256D-320A-26C4-499A6D91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0135-CD0C-5C23-EA9A-873FF44B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7230-A4F2-A1C5-84DA-9855D464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BB31-0D2C-C590-B510-27951151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67F9-05F5-958F-CBAF-A0EF573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99442-EA44-DA98-13EB-A56E72BF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2FA8-BBA6-B49D-EAAC-976ECA8E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B5CC-D9E6-E2F0-B67A-4505F846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551B-6442-CBD9-AFCA-A4DF2F4E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020E-66A8-9615-A99C-A705B43D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CC58-8C85-FA7B-08F1-2E48388D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54D0-C16D-2874-8A19-E7CBCD45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4E625-6952-358F-5EBF-B58458A5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9329-82FE-58A7-9A96-1A8A47B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B189-388C-3AA7-48B3-0F0A1D3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413F-2B6B-F9E9-281C-0EDDDD62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722AE-715F-17D3-2013-DDFFBD62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1A1A-585E-418A-CA42-78869F4D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022F1-3100-D8FF-02FD-FDD84891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C1519-B09F-14FA-ACFF-4BC9E49B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2947B-5BC0-71AC-D81D-9D063E4A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66CFD-A429-5B8E-44F7-EB530B6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E2660-4ADA-7DD9-12F5-C2B0769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2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DA2A-5193-7D08-5ED9-AE054A94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D7206-35C9-C075-C2A5-25097BF0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90112-A406-18DB-F869-924378D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E09FB-2A5D-EE3B-9933-572B4561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66CD2-2D2C-D25F-E26C-F3527E41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CD0F0-BAC2-4AAF-5D6F-2B3733C3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0995-8284-0D51-1A4F-EDBCB5CC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6603-D1B9-9160-7E3D-2A1E59FB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104A-95A6-20E9-75F9-74689D5F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4B4C-CFFD-6FC1-C830-701BA75E7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FEC9-1D81-1595-007E-A147DD97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4D020-7616-EFE2-D7C8-F63108D4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04EA7-C3A4-B03F-7C8C-9B38137B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2D6A-4815-DC00-5628-80672EED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EDF1E-39EB-9324-F466-87045B27F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27C51-4FC1-D099-05A2-B694F3B3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61AE5-E485-82CF-2F02-3313F746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6BA8-0622-0DF6-1833-F6304B67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C81A-C2D6-3140-012D-6DF8009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82811-1BFC-3CE9-D87D-7F6CA2F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2DE6-D49F-7083-3F54-BEA813F0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2526-4602-0043-8926-6D0657610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5FBF-880E-4D52-80FE-98746CAD2DE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DB44-086F-870D-A817-B84824A5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F9CA-0B1F-2DF7-C72B-DBA05DEC4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060E-4FBD-4CBF-8691-4BF101AB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D781-36AD-DC9D-7A7B-8878ED4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E69B7-18E4-1B19-84FB-6AD55D43F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48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3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4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13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19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8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36E6B-FBA2-1FCE-6FF9-1358E090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B4680-2F76-EEB3-8A0A-C6F454F0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4BF9C-F4F1-4BAD-2B99-2CDE74F4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F6323-54D9-97B5-010C-4FC1C23B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2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C2D42-8552-DEE8-6020-ED64A8A6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6E8FFD-555A-6853-7328-E747F4A4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47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7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PHY CH 39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39</dc:title>
  <dc:creator>Charles Seager</dc:creator>
  <cp:lastModifiedBy>Charles Seager</cp:lastModifiedBy>
  <cp:revision>1</cp:revision>
  <dcterms:created xsi:type="dcterms:W3CDTF">2023-03-16T21:11:26Z</dcterms:created>
  <dcterms:modified xsi:type="dcterms:W3CDTF">2023-03-16T21:21:06Z</dcterms:modified>
</cp:coreProperties>
</file>