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D89F-BFA7-B2AF-755C-1552424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00F5A-0BA3-BADB-2992-0586141C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194E-16DE-7978-C972-8EC8F9C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F687-E8C8-CD9F-F30C-BA0D0B81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BEC4-4B3D-8CD6-4B9D-5BA6932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A101-D996-C6C1-4C18-6ED0C58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ACB47-71C6-9834-77D1-7BF1D826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2BBB-40E2-A44C-DFAE-00D3332E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433B-5B24-238E-42A8-1DEB09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43E3-74B2-432D-B1E7-E61F9A1F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1C2A8-D65F-8AA4-BEEB-28FD504D2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CA27A-4164-9F04-FEAA-6EEAF162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6181-7E2D-A555-C36A-37CF3B72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7069-5C12-5660-EC85-93543FB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8286-88A6-F54B-6714-066E93E9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D9F3-B675-674A-3825-D3B1205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67B1-C49D-9DE4-DF7E-9994E082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705D-632B-3D7E-1C78-21737478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4CE0-50B4-510E-0E80-AB2EF121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A1F9-D199-6CA6-A5F7-A24A12B0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2EE5-10E4-F6F7-9BE6-1EC88F3D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2C7B-FF63-5BA0-FD3B-10D505B2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E19F-B8A6-5D5F-8BB4-AB2128D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A35E-FE37-C98F-0E6F-067B6B2A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8171-B58B-2E74-CBBE-547FC0D1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D05D-FCB4-E905-FF78-B4F0305E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5EC2-162C-0CCC-4CA2-C86C48117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0C49-A83D-D431-2DF8-AC0027F1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304A5-AFAB-782B-F6BE-3CB3DBF8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ADF77-298A-7561-6E42-0C8E36DF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20AD-8521-DA86-0CD9-A66D526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AA41-0712-0F6C-C02D-4080881E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3B7F-6BB1-77E4-BE41-CBF75AC8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9F1A4-8FEE-2CFC-2D22-BB1FF4F5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BEC6E-544F-F7D8-B0A9-1B6A3BA8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7FCB2-C692-4E0F-63E3-33F797BE6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D3487-E639-4B15-6905-CCFBB7C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3353E-C294-568F-5C1B-223DFF3A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C5B1D-92CF-71A0-8540-7B280DB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5805-C17C-C229-8B1E-06836327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C83DD-76B4-56B9-71F2-E03C632C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0022-7101-6B5B-8BD4-5E2D61A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D885B-07D5-C70D-49AB-4403E99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1D994-9B12-3B87-200F-46AF17EB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7B45C-7E98-9EE5-3C7C-D0ACDA6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0343C-825B-6112-EBDB-1D8B0CA6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6E0C-2508-FA0F-0A03-39902250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35B7-61C2-BA65-F6CA-F1D94AC8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4715-96EF-16F8-1462-C54567326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5CC0-9570-D16E-07C7-353A3C45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B0F-E3AB-D7B0-A776-25049ACE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6649-3569-FB00-F7D9-EFD415DC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301-EB64-9304-F113-100B2832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4B3A-AD2F-D24F-94BA-AD0D37BF2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C6E81-E523-99D6-FA3E-6274ED1B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0AF77-3E4B-B90E-A3F0-656C999E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FD37F-CD73-CE0A-F6D1-117135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8A3C4-2C78-8EEF-C118-3840F8FA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2006F-CD64-DD01-15C1-B5B33F24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64B0-AE19-51CC-DB40-421B56B6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EAEE-B74E-73A5-C36F-C7C63A213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FE2E-8C21-42CB-90AB-A0E1DF5FDB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C704-6B21-F555-A6CA-411528BF4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4BE5-339C-A0EA-05B8-84C122B13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1994-188F-45C7-9EBD-94C4913C8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6C7F-07D2-A8ED-ACCE-C0A8B7D25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42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81E6A-DE66-509F-B96F-B82ABA4DD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2FF74-A2BD-C938-22F8-33DFE068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3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17B2C-F415-CC50-FBDA-8337863D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01A9F-7BFE-9041-1C99-89A97884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C13A2-E909-36B0-E3F4-A5473053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8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39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PHY CH 42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42</dc:title>
  <dc:creator>Charles Seager</dc:creator>
  <cp:lastModifiedBy>Charles Seager</cp:lastModifiedBy>
  <cp:revision>1</cp:revision>
  <dcterms:created xsi:type="dcterms:W3CDTF">2023-03-17T17:06:30Z</dcterms:created>
  <dcterms:modified xsi:type="dcterms:W3CDTF">2023-03-17T17:17:40Z</dcterms:modified>
</cp:coreProperties>
</file>