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39A4-D35B-ABD7-C8BF-E0F35903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1C76E-1B3D-657B-8435-F95A04CA1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5FDB-3AA4-D6D7-88D9-CEBA352C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5CFF-3876-9698-7995-91161C5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091A-CBDF-1DFB-320D-6BC0B55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0AAB-E85D-D6A8-A5FF-3E6E477F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971E-7DCD-2BAB-3A01-09E983693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DA67-EC45-E891-5ED3-DCFE5CF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0326-94DA-35EA-7508-58CC2DFF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9484-A4E9-3034-B4DE-2A5BCE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F3FD5-63ED-A31A-56F8-ECE488D64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3D9C5-C113-11A2-0B09-D648B5AF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DF25-A58F-10C4-32D2-9B90494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C3B5-3914-AE24-82A7-C7316D8C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8B0D-BAAF-507D-3938-3145BE74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5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920E-1016-D48B-A59D-7E078515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9D0D-2763-D92B-8956-E7BCC196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EE4A-5C76-5163-8A83-BE3557CF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4BFC-10F1-BF2E-672B-4D0950C2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AF75-D9DA-1191-F8E9-8F468C7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93-4A88-7439-EEB8-9CECB906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588E-D410-5740-C30B-730DDFE7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67B6-AA19-9690-801B-1D83184F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C7D5-93C9-4A3D-1C56-FCD1FBE7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0160-8B39-F948-9230-89FF923A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A54-44FB-B820-F070-DEAD6F9A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5FF6-EFDD-253C-3DE8-0D6B4268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63B9-96D3-8978-D01F-76A2E64C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CCDC3-E3F5-3FB1-DFEC-50FEBA7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5D646-AA18-3612-8971-AB9845A1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12C25-1C4A-1822-A1C9-D713EAE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7DC-9FF9-6472-82FF-AFB0D0AA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90CC-CAA2-04CC-7E49-3898CA2F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40CD1-3147-04DC-498C-306A8282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AB56-8849-7E75-7AEC-3E76E8C95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976E9-9594-4E6D-FDB7-56A53040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55D72-55EC-E483-9074-7B27B5C7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4BFD8-14D0-2FE4-2830-B83227D1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C266B-1BBE-2A49-420E-56F95187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CEF0-3346-3F49-C151-8B819653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88400-644F-8CE6-DFF7-3797D5F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DFBF8-4333-26BA-068C-8D56F5C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EEEB-BD70-8B69-8E2E-FDAF62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4E6E5-13F9-89F8-31BB-9F8CD53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FC7AB-F87D-2C60-B05D-9D8B36E4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C5A3-A618-5C3C-64B7-1BA1E952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46DD-215E-7BB2-97D6-1496E2B2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DB47-4082-FD9A-7917-331131B6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2C44-AC2A-BA5C-7328-4E7FC533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B869B-0843-EB67-6A92-D3D0B3A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47F2-DA66-C67E-4461-AFB427DF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1321-CC53-C654-0BCA-A00F3749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3F3B-0083-6949-A92E-28E27C82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177E-FC49-65FC-11E0-AC1C29ED7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1A24-0567-10BB-E376-A5CFFBBD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336BD-33FF-A42F-4D96-6837F745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9DE1-F55A-C52F-A741-AACE34D3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6283-9BF0-A116-1872-D101E6EB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FABE2-970B-3E6D-4CCF-F0074F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94102-CB43-6117-EE45-4FA395FD6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BA26-B718-082A-D7B2-EE5D58E88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2E8A-F68F-4EF9-A65D-A784FA96D49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6D9F-D6F0-854F-C93C-447CE858A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19B4-DE81-0A60-CBA9-56C0E99AE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5FCB-C86E-4462-9A43-E168E2D2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BD35-A8CE-2631-A7FB-96857F775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7445-9C03-9545-3A80-95C44CD84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55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1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27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87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97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17E67-FCAD-DC1B-B6F6-85988748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3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F5B54-1BDF-D3A9-3BF9-CCA5CF7D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055F0-4F70-587C-12C4-0E8EA99F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5BC5E-B6D3-72F7-A340-2B903D6A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3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0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PHY CH 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40</dc:title>
  <dc:creator>Charles Seager</dc:creator>
  <cp:lastModifiedBy>Charles Seager</cp:lastModifiedBy>
  <cp:revision>1</cp:revision>
  <dcterms:created xsi:type="dcterms:W3CDTF">2023-03-17T16:46:53Z</dcterms:created>
  <dcterms:modified xsi:type="dcterms:W3CDTF">2023-03-17T16:52:08Z</dcterms:modified>
</cp:coreProperties>
</file>