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8" r:id="rId6"/>
    <p:sldId id="287" r:id="rId7"/>
    <p:sldId id="286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8DAA-926E-3C4E-79B3-22E811728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A6FD4-A76F-90BC-04C2-DAA5E74C0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B16E2-6A3F-050B-E49C-6E781640B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E6A3-6A89-437E-8CC4-37B116F1578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8CEC3-EEB4-5246-1281-03200E2D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C6D3B-631F-5CB9-FFF4-CACF2B93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2531-9671-4621-A6A0-377F753C6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9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C662-2122-DDF8-600C-370772A1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825A9-2B7A-0048-9139-7BCB7D1E4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985A5-613C-C0D0-F814-25DC6A07A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E6A3-6A89-437E-8CC4-37B116F1578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2EDA4-A8EA-DF5B-008D-910751B6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2239B-34DF-8910-192A-519263CF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2531-9671-4621-A6A0-377F753C6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5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2C73BE-0F8A-9117-0CB2-6CF6E7EA0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F39CE-646F-6221-0F08-683732691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E5A9C-E4BF-433A-79E7-80AC738F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E6A3-6A89-437E-8CC4-37B116F1578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E43E8-B3EE-DED1-97BB-BE33DCC5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09214-2572-8DA0-186A-9E9E4A22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2531-9671-4621-A6A0-377F753C6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4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3EB7D-6B06-E7BD-A29B-C9D6325C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1D648-C1AD-6083-69CD-D9764F426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8F42B-AF30-E5CB-EDD0-268CF785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E6A3-6A89-437E-8CC4-37B116F1578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61E2C-E562-19EA-3033-778CEB3DF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32571-EBBE-5AEF-2C09-818779BF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2531-9671-4621-A6A0-377F753C6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1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7FAC7-5418-0881-9D75-28CBA7D73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EEC2B-F2BA-9493-5F50-D0660FED5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A70FF-7DC1-70A2-D93C-5CB2C70B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E6A3-6A89-437E-8CC4-37B116F1578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04F17-5B3E-A53F-31B2-851D0C73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9BCC3-BA72-F19F-3931-05FB773B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2531-9671-4621-A6A0-377F753C6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6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C2C9-6726-5454-C949-B81116F9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2BE97-A56F-B01F-00C0-982B6FAEC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EFC97-B1CC-2BE1-4FE3-56E416701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B5B61-64DA-05DF-C2A4-0DB8893F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E6A3-6A89-437E-8CC4-37B116F1578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35F36-141E-EC77-3BE2-AE253086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0EC76-3052-9787-7B32-9F0F77074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2531-9671-4621-A6A0-377F753C6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1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A63A-8B67-C85E-4CCC-779F08B5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9E941-A6EE-26A3-72B5-88DF27AAE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F85C5-AF89-0108-D5DA-7C1B98C9D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C0891-D68E-45C7-69F9-467A70EE1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DB46EA-9A1A-7CE4-9033-0C98591D8B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BEEC31-EA68-3C6E-7669-6C01E8EFC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E6A3-6A89-437E-8CC4-37B116F1578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29BF72-19A4-E069-9ABF-DBD348A8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616D4-344D-C284-59B6-62ED39359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2531-9671-4621-A6A0-377F753C6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3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4C4C-4CE3-0770-DC8B-3F2A8C217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F3D04-CD3A-75AC-96F4-3711C9DE3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E6A3-6A89-437E-8CC4-37B116F1578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E31C-A44E-6010-C2FD-9D4EFCA9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6E099-67E1-5A5B-4D42-F63D2D62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2531-9671-4621-A6A0-377F753C6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6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FA4E90-84D7-FEC2-57BD-8F205CA83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E6A3-6A89-437E-8CC4-37B116F1578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4D044-B898-9ABA-59D7-6909000A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82260-C970-5501-9506-2BC4B66C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2531-9671-4621-A6A0-377F753C6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9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A60D0-B4D9-5A72-BF2E-3E69F1743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B9304-772E-BC4A-0247-71D4B3BA9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0A0EA-207E-57DA-FFB5-9A6071CA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BCEEE-9989-AC81-9277-6D911B5CD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E6A3-6A89-437E-8CC4-37B116F1578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BBE74-4789-3C73-B007-2B83C384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BD2AC-ADBE-4593-A7CD-7C2A1A2B3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2531-9671-4621-A6A0-377F753C6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2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AB31A-6D68-2414-EB4D-99468B36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AD7FB6-9360-0E71-1BA0-D19FE46A2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59176-03B4-6E00-9FAA-A31A3E68F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19780-EDFE-1B32-67A1-4DBADF75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1E6A3-6A89-437E-8CC4-37B116F1578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368B6-0D0D-1DC7-737D-AE5EEE4C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1FAC5-8404-C3D9-A8DB-58453101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32531-9671-4621-A6A0-377F753C6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8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9C0313-DB81-6D33-C03F-BE68D5A20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2BF43-AC88-37D5-5432-B9F25AB9D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A12A1-8B03-4708-6592-6771C295A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1E6A3-6A89-437E-8CC4-37B116F1578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FB5D5-4BC0-49B5-612F-EC2F51787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E1CDB-B8FC-2B75-81F0-BFCFDEA4E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32531-9671-4621-A6A0-377F753C6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4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2056A-0340-BEBB-EED0-09D73BA81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 theory </a:t>
            </a:r>
            <a:r>
              <a:rPr lang="en-US" dirty="0" err="1"/>
              <a:t>ch</a:t>
            </a:r>
            <a:r>
              <a:rPr lang="en-US" dirty="0"/>
              <a:t> 11 consistency and independence in set theory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C9796-0F68-3D7F-E8B9-961D6ADDF5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33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3E68B9-FF94-0618-6052-6A3ED3DE6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3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91612E-0163-E1E2-AEFE-F2EF87810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51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BCA594-EF9A-47FA-DE98-B0DC0C2CD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51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1C0D4B-D5C3-D290-F446-C243FEB14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85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B7261C-C804-4FDE-345C-96F759055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8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E88AA8-42D3-6AE9-478E-E8703FD88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10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16E1BD-0BFD-FB13-9189-4B872E7F0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67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AC5608-B9E0-11B0-19D4-754F42E00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40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D4FEA1-A2AA-F269-CB4E-4C5B1913A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50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914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D27363-3A24-1680-A739-716A519CF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83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82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0026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796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246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3562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8282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5884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8015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5406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67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4ABA13-54F5-C808-8275-DE0EE3EDE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45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4075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947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014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686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413478-1A63-1591-2BFF-9412FAD9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8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460CBC-8324-5C06-27A0-0D89F1AC7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3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A0CD1F-F3D8-EC37-D317-B42A91193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258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31B0F5-F906-49C3-1040-62E88FD74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74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5B4503-9738-2BBD-B5ED-246FE6711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29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3CC630-0123-CAD6-D4FB-4E1B61581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38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</Words>
  <Application>Microsoft Office PowerPoint</Application>
  <PresentationFormat>Widescreen</PresentationFormat>
  <Paragraphs>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Set theory ch 11 consistency and independence in set theory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 ch 11 consistency and independence in set theory </dc:title>
  <dc:creator>Charles Seager</dc:creator>
  <cp:lastModifiedBy>Charles Seager</cp:lastModifiedBy>
  <cp:revision>1</cp:revision>
  <dcterms:created xsi:type="dcterms:W3CDTF">2023-10-30T19:23:24Z</dcterms:created>
  <dcterms:modified xsi:type="dcterms:W3CDTF">2023-10-30T19:31:08Z</dcterms:modified>
</cp:coreProperties>
</file>