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311AF3-7AA4-4B43-83F3-E94E00E4CAAC}" v="18" dt="2023-10-14T21:00:52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Seager" userId="b6090891032109d0" providerId="LiveId" clId="{45311AF3-7AA4-4B43-83F3-E94E00E4CAAC}"/>
    <pc:docChg chg="addSld delSld modSld">
      <pc:chgData name="Charles Seager" userId="b6090891032109d0" providerId="LiveId" clId="{45311AF3-7AA4-4B43-83F3-E94E00E4CAAC}" dt="2023-10-14T21:00:52.705" v="30" actId="14100"/>
      <pc:docMkLst>
        <pc:docMk/>
      </pc:docMkLst>
      <pc:sldChg chg="addSp modSp">
        <pc:chgData name="Charles Seager" userId="b6090891032109d0" providerId="LiveId" clId="{45311AF3-7AA4-4B43-83F3-E94E00E4CAAC}" dt="2023-10-14T20:57:54.984" v="18" actId="1076"/>
        <pc:sldMkLst>
          <pc:docMk/>
          <pc:sldMk cId="4186438286" sldId="278"/>
        </pc:sldMkLst>
        <pc:picChg chg="add mod">
          <ac:chgData name="Charles Seager" userId="b6090891032109d0" providerId="LiveId" clId="{45311AF3-7AA4-4B43-83F3-E94E00E4CAAC}" dt="2023-10-14T20:57:54.984" v="18" actId="1076"/>
          <ac:picMkLst>
            <pc:docMk/>
            <pc:sldMk cId="4186438286" sldId="278"/>
            <ac:picMk id="1026" creationId="{DB01276B-4058-E767-C8C2-FFDC5F8BFE1A}"/>
          </ac:picMkLst>
        </pc:picChg>
      </pc:sldChg>
      <pc:sldChg chg="del">
        <pc:chgData name="Charles Seager" userId="b6090891032109d0" providerId="LiveId" clId="{45311AF3-7AA4-4B43-83F3-E94E00E4CAAC}" dt="2023-10-14T20:54:52.329" v="11" actId="47"/>
        <pc:sldMkLst>
          <pc:docMk/>
          <pc:sldMk cId="1009734062" sldId="279"/>
        </pc:sldMkLst>
      </pc:sldChg>
      <pc:sldChg chg="addSp modSp new">
        <pc:chgData name="Charles Seager" userId="b6090891032109d0" providerId="LiveId" clId="{45311AF3-7AA4-4B43-83F3-E94E00E4CAAC}" dt="2023-10-14T21:00:52.705" v="30" actId="14100"/>
        <pc:sldMkLst>
          <pc:docMk/>
          <pc:sldMk cId="3966509277" sldId="279"/>
        </pc:sldMkLst>
        <pc:picChg chg="add mod">
          <ac:chgData name="Charles Seager" userId="b6090891032109d0" providerId="LiveId" clId="{45311AF3-7AA4-4B43-83F3-E94E00E4CAAC}" dt="2023-10-14T20:59:34.235" v="23" actId="14100"/>
          <ac:picMkLst>
            <pc:docMk/>
            <pc:sldMk cId="3966509277" sldId="279"/>
            <ac:picMk id="2050" creationId="{44C7E8DF-C8F9-C86B-3F05-D117C430CA50}"/>
          </ac:picMkLst>
        </pc:picChg>
        <pc:picChg chg="add mod">
          <ac:chgData name="Charles Seager" userId="b6090891032109d0" providerId="LiveId" clId="{45311AF3-7AA4-4B43-83F3-E94E00E4CAAC}" dt="2023-10-14T21:00:22.066" v="26" actId="14100"/>
          <ac:picMkLst>
            <pc:docMk/>
            <pc:sldMk cId="3966509277" sldId="279"/>
            <ac:picMk id="2052" creationId="{8C35B3F6-938B-7700-3B3E-8BEB267072FE}"/>
          </ac:picMkLst>
        </pc:picChg>
        <pc:picChg chg="add mod">
          <ac:chgData name="Charles Seager" userId="b6090891032109d0" providerId="LiveId" clId="{45311AF3-7AA4-4B43-83F3-E94E00E4CAAC}" dt="2023-10-14T21:00:52.705" v="30" actId="14100"/>
          <ac:picMkLst>
            <pc:docMk/>
            <pc:sldMk cId="3966509277" sldId="279"/>
            <ac:picMk id="2054" creationId="{34603FCE-065B-80AB-D153-D5C993A51348}"/>
          </ac:picMkLst>
        </pc:picChg>
      </pc:sldChg>
      <pc:sldChg chg="del">
        <pc:chgData name="Charles Seager" userId="b6090891032109d0" providerId="LiveId" clId="{45311AF3-7AA4-4B43-83F3-E94E00E4CAAC}" dt="2023-10-14T20:54:51.947" v="10" actId="47"/>
        <pc:sldMkLst>
          <pc:docMk/>
          <pc:sldMk cId="1917074092" sldId="280"/>
        </pc:sldMkLst>
      </pc:sldChg>
      <pc:sldChg chg="del">
        <pc:chgData name="Charles Seager" userId="b6090891032109d0" providerId="LiveId" clId="{45311AF3-7AA4-4B43-83F3-E94E00E4CAAC}" dt="2023-10-14T20:54:51.517" v="9" actId="47"/>
        <pc:sldMkLst>
          <pc:docMk/>
          <pc:sldMk cId="675583189" sldId="281"/>
        </pc:sldMkLst>
      </pc:sldChg>
      <pc:sldChg chg="del">
        <pc:chgData name="Charles Seager" userId="b6090891032109d0" providerId="LiveId" clId="{45311AF3-7AA4-4B43-83F3-E94E00E4CAAC}" dt="2023-10-14T20:54:51.096" v="8" actId="47"/>
        <pc:sldMkLst>
          <pc:docMk/>
          <pc:sldMk cId="2173182223" sldId="282"/>
        </pc:sldMkLst>
      </pc:sldChg>
      <pc:sldChg chg="del">
        <pc:chgData name="Charles Seager" userId="b6090891032109d0" providerId="LiveId" clId="{45311AF3-7AA4-4B43-83F3-E94E00E4CAAC}" dt="2023-10-14T20:54:50.678" v="7" actId="47"/>
        <pc:sldMkLst>
          <pc:docMk/>
          <pc:sldMk cId="2978072424" sldId="283"/>
        </pc:sldMkLst>
      </pc:sldChg>
      <pc:sldChg chg="del">
        <pc:chgData name="Charles Seager" userId="b6090891032109d0" providerId="LiveId" clId="{45311AF3-7AA4-4B43-83F3-E94E00E4CAAC}" dt="2023-10-14T20:54:50.184" v="6" actId="47"/>
        <pc:sldMkLst>
          <pc:docMk/>
          <pc:sldMk cId="3735079613" sldId="284"/>
        </pc:sldMkLst>
      </pc:sldChg>
      <pc:sldChg chg="del">
        <pc:chgData name="Charles Seager" userId="b6090891032109d0" providerId="LiveId" clId="{45311AF3-7AA4-4B43-83F3-E94E00E4CAAC}" dt="2023-10-14T20:54:49.755" v="5" actId="47"/>
        <pc:sldMkLst>
          <pc:docMk/>
          <pc:sldMk cId="2437743262" sldId="285"/>
        </pc:sldMkLst>
      </pc:sldChg>
      <pc:sldChg chg="del">
        <pc:chgData name="Charles Seager" userId="b6090891032109d0" providerId="LiveId" clId="{45311AF3-7AA4-4B43-83F3-E94E00E4CAAC}" dt="2023-10-14T20:54:49.309" v="4" actId="47"/>
        <pc:sldMkLst>
          <pc:docMk/>
          <pc:sldMk cId="2690830689" sldId="286"/>
        </pc:sldMkLst>
      </pc:sldChg>
      <pc:sldChg chg="del">
        <pc:chgData name="Charles Seager" userId="b6090891032109d0" providerId="LiveId" clId="{45311AF3-7AA4-4B43-83F3-E94E00E4CAAC}" dt="2023-10-14T20:54:48.687" v="3" actId="47"/>
        <pc:sldMkLst>
          <pc:docMk/>
          <pc:sldMk cId="2931436072" sldId="287"/>
        </pc:sldMkLst>
      </pc:sldChg>
      <pc:sldChg chg="del">
        <pc:chgData name="Charles Seager" userId="b6090891032109d0" providerId="LiveId" clId="{45311AF3-7AA4-4B43-83F3-E94E00E4CAAC}" dt="2023-10-14T20:54:47.957" v="2" actId="47"/>
        <pc:sldMkLst>
          <pc:docMk/>
          <pc:sldMk cId="403678182" sldId="288"/>
        </pc:sldMkLst>
      </pc:sldChg>
      <pc:sldChg chg="del">
        <pc:chgData name="Charles Seager" userId="b6090891032109d0" providerId="LiveId" clId="{45311AF3-7AA4-4B43-83F3-E94E00E4CAAC}" dt="2023-10-14T20:54:47.065" v="1" actId="47"/>
        <pc:sldMkLst>
          <pc:docMk/>
          <pc:sldMk cId="1588184377" sldId="289"/>
        </pc:sldMkLst>
      </pc:sldChg>
      <pc:sldChg chg="del">
        <pc:chgData name="Charles Seager" userId="b6090891032109d0" providerId="LiveId" clId="{45311AF3-7AA4-4B43-83F3-E94E00E4CAAC}" dt="2023-10-14T20:54:46.178" v="0" actId="47"/>
        <pc:sldMkLst>
          <pc:docMk/>
          <pc:sldMk cId="3550859807" sldId="2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F5CA-3C92-0777-E4DD-BC46AF0CE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A3A3A-550E-6B62-3F1B-F0462435E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8A1B8-DB9A-F469-0C00-1B470582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4BC7-6BCB-479D-A7F0-9508DE6F826A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BA201-33AD-5763-9009-237DD3A3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531F-60DE-E74F-CD32-4D5C9C05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076-1696-46B2-A927-A9195B893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8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CF95-AA48-39CD-E135-6C9BF84F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CC62D-3D82-EEEB-1D2F-D1342F4B9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8516B-C3AF-E5DB-21C2-83869D8E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4BC7-6BCB-479D-A7F0-9508DE6F826A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F0195-0DC1-D82D-AAA4-8699F565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12E30-FF0A-3BA2-E6AF-6D618F2A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076-1696-46B2-A927-A9195B893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2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DA3A80-9B59-B8CB-F675-E9DCDA49C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320E3-E202-012C-E915-D35C6E823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427B2-22EC-3E4A-6621-5F5FBCAC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4BC7-6BCB-479D-A7F0-9508DE6F826A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EB42C-C0C8-A2A1-DA1E-F4DC1F67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A52C6-6A8F-E248-15F6-574BC513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076-1696-46B2-A927-A9195B893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9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B15C-FD35-D605-7CF3-2C31478C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05FA4-BA25-3B89-8ECB-AD3C6E849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33C1A-6AC4-5C9D-1BDA-DD1B9B7D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4BC7-6BCB-479D-A7F0-9508DE6F826A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D3622-533F-BE5C-9E26-4E11F8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C84C5-806D-E233-F7B1-96E14765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076-1696-46B2-A927-A9195B893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4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2AAD-3514-8B25-C63E-8F5198A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B8F74-D92C-2694-B77F-112BA5ACA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4F329-4D13-7F00-2DEF-ED10C600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4BC7-6BCB-479D-A7F0-9508DE6F826A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91782-9210-880B-130A-91356CAD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95F92-6CF3-F8DD-2F49-2288EC3E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076-1696-46B2-A927-A9195B893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0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7213-C93E-BFF3-78AC-C7159728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50051-636C-3E6E-811F-19F4789DA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95663-4DF4-555A-65B0-D215FAE5C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5F2D8-F861-421F-352E-A33F9C54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4BC7-6BCB-479D-A7F0-9508DE6F826A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29CFE-0C99-FA2D-2957-4C2438DC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6D01B-D495-2CFC-984B-E31D6588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076-1696-46B2-A927-A9195B893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2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3412-098F-2049-A9C9-EFBACE9B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8849A-AB12-EC70-422B-2901E97AC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7BB49-1576-2276-853B-3DC8112F2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4748DA-25EE-D4BC-A8AD-523B6A43A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3C546-C590-CB46-42EC-1EA1B0038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6A8A2-3365-FB62-4D57-AE0FBC86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4BC7-6BCB-479D-A7F0-9508DE6F826A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E6CE4-A5BA-EB3F-776A-3A63665B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3DB17C-4CEB-4881-4156-9A4013AD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076-1696-46B2-A927-A9195B893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DE83-AFA3-38CE-8161-BB5E0CBF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F76E9-2721-F018-19EE-60A7C0B33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4BC7-6BCB-479D-A7F0-9508DE6F826A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660E7-7DF6-6237-8206-80869CF9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E4D04-6DC5-3ABD-BAE8-74319421E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076-1696-46B2-A927-A9195B893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9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A2833-CD70-4ED9-0468-6DDAD7F4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4BC7-6BCB-479D-A7F0-9508DE6F826A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12E80-7D8A-EE2B-16BD-1E59C79F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0A898-630E-EB89-7DB7-4FB0F731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076-1696-46B2-A927-A9195B893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4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82FB-84C3-C97F-BE68-7D35CFD9E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2F001-9B8B-1CBF-0511-862F491C5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476C8-BB73-4098-49F0-DAF1504FB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DED58-8796-7810-9994-A5CFDAB5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4BC7-6BCB-479D-A7F0-9508DE6F826A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408AF-EE0F-A946-ED75-46119CA3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EA12B-ACB1-C02E-3364-F8CCBD52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076-1696-46B2-A927-A9195B893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CB6B-F745-BDE7-0050-20C9B26E4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9B745E-3370-B02B-B80A-C77648527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07941-C3D9-2056-ADF1-1BBA3630F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ECCE3-8B61-B5AB-5FB2-58FDCC804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4BC7-6BCB-479D-A7F0-9508DE6F826A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A3AD8-2DC5-F636-7F7D-DB002F4A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9F4AF-DC66-4E21-5746-9E6070B8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076-1696-46B2-A927-A9195B893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8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97A66-76B8-B11A-5E25-ED837F9DC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835EE-5841-1515-05F9-90D52009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4A7C4-9441-103A-D78E-D5386C678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14BC7-6BCB-479D-A7F0-9508DE6F826A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CB7BF-9230-E742-945B-01443170D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2627E-BC8E-1BC9-63A1-42095F247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8E076-1696-46B2-A927-A9195B893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6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0152F-EF93-62CD-AD5A-96A439181B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 theory </a:t>
            </a:r>
            <a:r>
              <a:rPr lang="en-US" dirty="0" err="1"/>
              <a:t>ch</a:t>
            </a:r>
            <a:r>
              <a:rPr lang="en-US" dirty="0"/>
              <a:t> 2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A79BE-C725-B4A5-D807-CC1DF3F0F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52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F7E9B2-BC01-524E-8E75-1EEA6AEFE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6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36 33 Epic Iron Man Memes That You Cannot Miss ideas | iron man memes, iron  man, ironic humor">
            <a:extLst>
              <a:ext uri="{FF2B5EF4-FFF2-40B4-BE49-F238E27FC236}">
                <a16:creationId xmlns:a16="http://schemas.microsoft.com/office/drawing/2014/main" id="{44C7E8DF-C8F9-C86B-3F05-D117C430C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29" y="22189"/>
            <a:ext cx="5561044" cy="672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loyd Asplund x Reader {Code Geass} | Aishiteru Baby (Various x Reader)  *Requests Closed* | Quotev">
            <a:extLst>
              <a:ext uri="{FF2B5EF4-FFF2-40B4-BE49-F238E27FC236}">
                <a16:creationId xmlns:a16="http://schemas.microsoft.com/office/drawing/2014/main" id="{8C35B3F6-938B-7700-3B3E-8BEB26707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7" y="2027020"/>
            <a:ext cx="6287666" cy="471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loyd Asplund | Fiction's Characters Wiki | Fandom">
            <a:extLst>
              <a:ext uri="{FF2B5EF4-FFF2-40B4-BE49-F238E27FC236}">
                <a16:creationId xmlns:a16="http://schemas.microsoft.com/office/drawing/2014/main" id="{34603FCE-065B-80AB-D153-D5C993A51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80" y="115230"/>
            <a:ext cx="3228391" cy="181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509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681CC6-C20B-1E3D-49F0-A75FB4DBF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8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7943F1-6219-47A7-788F-5EDECBF02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13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8C3FCF-E222-4F05-C2D2-D1017401C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99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4FD5A4-0C57-0E53-9768-039A502D4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53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D3B74D-8DB6-2E69-A67B-5ED472656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54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DDACE5-7306-EAF7-3F1E-65C804E70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93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A3D57B-5EC2-F991-14B0-5756D2125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53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3DFC74-A420-1817-513B-8940611FA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0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E33E4-41C0-3F09-3797-8EBBEB0E7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40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213A1E-CD3C-B20E-6285-ACC5182F0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62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87B9C9-9F56-CEF3-F878-AC4592013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49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EFDD4F-66AF-7751-A1FA-2C1654FF7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5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13F06D-E9E2-4024-C845-AE2F709DE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49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t's all folks! | Cinemagix">
            <a:extLst>
              <a:ext uri="{FF2B5EF4-FFF2-40B4-BE49-F238E27FC236}">
                <a16:creationId xmlns:a16="http://schemas.microsoft.com/office/drawing/2014/main" id="{DB01276B-4058-E767-C8C2-FFDC5F8BF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583" y="65314"/>
            <a:ext cx="8932608" cy="672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43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7A2A3C-4AB1-FBA1-5C47-0C7CC7622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6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BF3471-AE32-B020-9EAF-CF77D7CD8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4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1F1DC-1437-A2E3-FEB4-18307B47D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2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A7C6C2-D4AF-3FAD-FE3F-77E0049AD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9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7CEDCA-9D8A-2B5B-1D74-E0E342F04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823288-8E9F-6D69-DB65-891E4CAFE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2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D04929-E576-4AAB-D00C-AA281302F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1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5</Words>
  <Application>Microsoft Office PowerPoint</Application>
  <PresentationFormat>Widescreen</PresentationFormat>
  <Paragraphs>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Set theory ch 2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 ch 2 Functions</dc:title>
  <dc:creator>Charles Seager</dc:creator>
  <cp:lastModifiedBy>Charles Seager</cp:lastModifiedBy>
  <cp:revision>1</cp:revision>
  <dcterms:created xsi:type="dcterms:W3CDTF">2023-10-14T15:42:39Z</dcterms:created>
  <dcterms:modified xsi:type="dcterms:W3CDTF">2023-10-14T21:00:58Z</dcterms:modified>
</cp:coreProperties>
</file>