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C38F9-2E7E-B5FE-058E-0F1862C97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46292-CCD1-C5A7-D671-4F325565C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EC19-3741-995C-6419-D7862C9D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2181-3BF0-B15A-814F-4936A18A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52D6-EF11-6034-6D56-6063C1D5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396D-D710-06B0-2FD9-E90A7413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CA1D7-B307-AAE0-6FB9-2E2AB1A2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3CD38-FEA2-D7F8-1BB0-6035E242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30A5-B798-C1CF-EEF6-9C467DD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D5AAA-A376-B506-5DEB-25DAD6A5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81E16-A7C6-CF88-5202-2EEA58B0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37AEE-3A10-B978-8CB5-1E5F8A3DE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9BBCA-9943-77C2-2957-F5194948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6B91-4A3B-C457-891A-76DAA3C0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D403-E053-2865-A2E9-E4DD1DA5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169-144D-97FB-1F72-1137BE6D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AD8D-2B34-1C36-F056-BFCCC94BD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552D-8F8E-AF3D-35BC-E0163003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6C4-B2A8-B391-22B5-E84B882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9D555-E634-673A-D836-877513A3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3A1-3630-8717-897D-1D3CC8E3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9EA0-567C-3E6A-8C2C-1CBED3352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074ED-40CE-95F4-AD92-9CE1673D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759D8-0266-C0C4-B324-F932EE1D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5DCD-B522-0BE9-507D-EA6ABB0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1B90-22D2-7C85-96DA-957761CA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1DE9-0F5C-B622-AC2E-655483FF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1B1C7-DCEF-2EB3-7C04-D8B57289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EB27F-D6A5-E860-A29A-4D1D4FE6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99C08-67A9-2226-A7C6-FD6CB1CB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DD5C-D2BD-2A7E-2C15-0BE98618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964E-F8DA-F9BC-D370-98035215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8C2A-33AC-87B3-81D1-DD3BF43BE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10802-2989-C8E5-04B7-02CF9F07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78AEE-BCAF-453F-79D7-A722576DC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A2FB1-41C1-7CB8-E9D3-7F073E3E7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77915-DDC5-EC31-E1FF-A7DBA2E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B481C-5551-3C1C-4D74-B34E032D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42ACC-226C-71DD-BFCE-B523D047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8182F-1AA1-7857-968D-A80FFFC0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A9066-50C0-C495-E89A-3C1D3806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565CA-C0A0-C2A9-C970-FC862122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8CC8C-58A3-6DF8-0FD9-0CFF57C5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7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66521-7F9F-3C97-9A7F-A1FF34B2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40D9E-5902-C282-01CB-D603DB07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46E7-0692-1CDF-0977-92CB0804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9413-3E6C-8F5A-6908-CFA066A2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1EF1-A885-B6D5-67E9-656A8E2E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2B9C6-F95F-0F6D-A03E-8DFD6A6A9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31E7B-B6ED-62E7-655D-0E38BD96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85E2-6B6B-D1DA-46BB-851EA08D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CD360-47ED-85B6-DDE9-04A99EBA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498E-E92C-6AFB-7A0D-16C84D19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A2F3-601F-BE39-98E3-3AB36BA46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137CF-1CE3-2899-C015-C1156AB8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C5218-35C7-57C7-75E3-59E3152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7F7F-4156-B515-A810-6BACFCD6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031C7-54CD-7746-3E2D-FD64263C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F965F-8B69-AB6C-68A0-7F4663C3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FE2E-439A-8035-9D34-756B1DECF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0E2D-1B91-8D18-5FDE-5BB6A414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AEC7-D412-4DDB-93F2-2BB5489D6322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4D20-898A-9650-7409-608594E8B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DBFF-2AAE-67CC-D55E-33595A60B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3F71E-86A8-46D8-980A-2E9031049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C9C5-28CC-21D7-EE71-CBD74AB3A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 Ch 3 Relations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ED048-9FB9-A7ED-E441-EFB7CB55A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13D63-0E49-F706-402E-E1C9D5A4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4EC17F-1562-88D4-C7A8-1ECD00B8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7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t's All Folks - Bugs Bunny - YouTube">
            <a:extLst>
              <a:ext uri="{FF2B5EF4-FFF2-40B4-BE49-F238E27FC236}">
                <a16:creationId xmlns:a16="http://schemas.microsoft.com/office/drawing/2014/main" id="{5644B21E-DCCE-EFCE-FCC7-B3A271FF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7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8DBE5-37F1-A713-5959-45B66205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2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81DAA-FB7A-83F3-4DA2-01E3B0C6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826CF-5809-B5FE-09B5-4E41C699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4482D-4AF5-5843-31FC-7F630A449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1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B2974C-FB36-DA76-B18B-28DC464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96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C999F-1D31-B91A-9684-908AB335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loyd Asplund | Code Geass Wiki | Fandom">
            <a:extLst>
              <a:ext uri="{FF2B5EF4-FFF2-40B4-BE49-F238E27FC236}">
                <a16:creationId xmlns:a16="http://schemas.microsoft.com/office/drawing/2014/main" id="{AC5D37E6-128C-463F-F9D0-B7602792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41" y="256884"/>
            <a:ext cx="11560046" cy="651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34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EF1B3-DD97-A94C-ED57-E05CAE4A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Set Theory Ch 3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Ch 3 Relations</dc:title>
  <dc:creator>Charles Seager</dc:creator>
  <cp:lastModifiedBy>Charles Seager</cp:lastModifiedBy>
  <cp:revision>1</cp:revision>
  <dcterms:created xsi:type="dcterms:W3CDTF">2023-10-14T21:14:10Z</dcterms:created>
  <dcterms:modified xsi:type="dcterms:W3CDTF">2023-10-14T21:25:11Z</dcterms:modified>
</cp:coreProperties>
</file>