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CAA6-15E3-AF08-7F0A-7BF9326C4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0FEEE-9CF0-491F-BC79-F33956EAA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931A9-E6D9-5EAA-778B-87EB6AEE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B4A1-7B99-4F82-AC4D-B37B65610D0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36EA9-24EE-050F-525A-E3D6BECF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48DC7-125C-EB07-F68B-DEBFFD1B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2653-42C3-41D2-A4BE-E9EF1625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3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8FA9-43F9-CCA0-5F43-B36A520E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76279-FED4-415E-99E3-D4A348D12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6036E-ADD5-7801-BD67-57FDB3CB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B4A1-7B99-4F82-AC4D-B37B65610D0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0D29B-D29D-9E07-89E0-C8310F13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2A4F8-56F8-2E12-58E3-079C714E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2653-42C3-41D2-A4BE-E9EF1625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1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85F3E-3A1F-4D22-E9E7-55BAD4077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1EDC4-46E7-4C8B-7E94-0CD5A4856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BA8C2-FBF3-C954-5FF0-EDBFBB47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B4A1-7B99-4F82-AC4D-B37B65610D0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AAB4-9BBF-C400-B215-72673501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6C07A-A72E-DBFA-BDDC-06EEA39C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2653-42C3-41D2-A4BE-E9EF1625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0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32A3-F536-BCFC-2FFE-2D3BF38BD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859CB-8902-CB1E-E043-E443A78CB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FBCC1-30C2-0511-D117-FB07135D7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B4A1-7B99-4F82-AC4D-B37B65610D0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72BD9-1A37-98D5-BC24-F3722846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3CE02-D5AE-FE17-718A-1A0E774C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2653-42C3-41D2-A4BE-E9EF1625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9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E40F-B6C0-6E99-3427-68D5D66A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ACCF8-44BF-2F5E-10C7-4C0573B70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1EB7F-07C9-C65B-EBBD-6BBBB0E6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B4A1-7B99-4F82-AC4D-B37B65610D0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7CFBA-BD6F-CBD3-BE33-11EAC2016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D850B-6F37-17F6-AD2B-CDA3F19A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2653-42C3-41D2-A4BE-E9EF1625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7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9AF4-BB8D-E60E-9ED4-0D53F66DD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B51FC-7350-3FDB-78E9-70F2780A4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F939F-54C8-E3A1-4E40-06BC0FCD6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C603D-30D3-8544-BD82-97C8FB1D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B4A1-7B99-4F82-AC4D-B37B65610D0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D6B40-6036-DF07-DAFD-7A156B1B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51DFF-8337-76AF-AA6A-7FCB43859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2653-42C3-41D2-A4BE-E9EF1625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D2D62-6993-95E5-4391-09E87F2E2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9B3FF-F551-87DD-B949-46F2A2E06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68CB0-BC7C-874B-3F5B-5DF21C10D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A6BB23-C975-5588-C043-02B11A1D6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36602-4454-7BCD-8FA8-683A0B189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021040-FA8E-0E90-55B9-5ECC1BEAE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B4A1-7B99-4F82-AC4D-B37B65610D0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95DB5-3B3F-8A05-A21E-DE2B9FF0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C4C8EF-4B21-0B1D-6921-25B9743F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2653-42C3-41D2-A4BE-E9EF1625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D238-94F5-0886-6276-3BAAB75CF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B8CF1-A274-6498-8EE7-3BA50C2A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B4A1-7B99-4F82-AC4D-B37B65610D0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EB810-CAA3-005F-2A9E-AB524CF9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64AC0-071F-7F5A-D23B-9D641DE7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2653-42C3-41D2-A4BE-E9EF1625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5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F9602E-6A51-CB14-F0F2-F6DC3AB5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B4A1-7B99-4F82-AC4D-B37B65610D0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FD9B8-9D9C-35C5-BA81-9C0A0FA5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54837-F801-4091-992F-22CA7E2D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2653-42C3-41D2-A4BE-E9EF1625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1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F91E9-A311-515E-EA9A-19C480ECC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472EC-3E19-51B1-4944-47E8A8335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E1E99-6D60-800A-73AC-19F11805A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9DE27-6932-1B17-B333-840A1DA9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B4A1-7B99-4F82-AC4D-B37B65610D0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CC289-AF56-0A06-E014-2FECD185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5F276-27C6-0456-5D81-99DBDD96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2653-42C3-41D2-A4BE-E9EF1625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1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498F-CE6B-7CBE-7C8B-AE2F0E53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1F69B2-91F3-FC31-5A7F-86770434D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9D300-668E-E524-A770-1A146876C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85AFB-5485-B175-8689-F4A94431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B4A1-7B99-4F82-AC4D-B37B65610D0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56666-3EBC-06C6-8D39-94288856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97632-8BF1-1D50-1C26-8C1CCD32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2653-42C3-41D2-A4BE-E9EF1625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9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6954E-AAA0-BA0F-2D5C-825987B48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5EE8F-34AC-63EF-4E18-B2E54DBD1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D5ACA-D5D5-EEC6-D622-4008FB95D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6B4A1-7B99-4F82-AC4D-B37B65610D0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8B47E-83F2-037D-C441-FA258A4D0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8B6EC-B714-BEA8-A636-9B7392D59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32653-42C3-41D2-A4BE-E9EF1625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0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C840-07B6-BC8F-D31C-EE8CADAFA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 Theory Ch 5 The axiom of choice and related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D4D98-6226-FC1C-9AEE-1D1ECDB02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03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t's All Folks - Bugs Bunny - YouTube">
            <a:extLst>
              <a:ext uri="{FF2B5EF4-FFF2-40B4-BE49-F238E27FC236}">
                <a16:creationId xmlns:a16="http://schemas.microsoft.com/office/drawing/2014/main" id="{07812282-BE17-0652-502F-8523EE409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48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094668-E240-80DF-C161-A2C96BC68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2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65C4A7-ADF5-B64A-1DC1-7C66A340D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5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6D06FB-19FC-B205-2A3D-4F61E6100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7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0DE550-5FCE-9777-5DF9-0372BB10B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0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AFE72F-5B5B-07E6-061D-062636B75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2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Lloyd Asplund | Code geass, Lloyd, Coding">
            <a:extLst>
              <a:ext uri="{FF2B5EF4-FFF2-40B4-BE49-F238E27FC236}">
                <a16:creationId xmlns:a16="http://schemas.microsoft.com/office/drawing/2014/main" id="{7E436455-4DFB-3B3D-220A-FF5E7FDFC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6" y="128005"/>
            <a:ext cx="11859318" cy="622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loyd Asplund | Code geass, Lloyd, Coding">
            <a:extLst>
              <a:ext uri="{FF2B5EF4-FFF2-40B4-BE49-F238E27FC236}">
                <a16:creationId xmlns:a16="http://schemas.microsoft.com/office/drawing/2014/main" id="{29DD054D-A10B-6BF5-E22D-5AD7BF38E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928813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56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DF3B35-2BEB-2A90-A1AD-9F3875AB2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7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30ACB3-E063-2F7F-7224-89777052D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51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Set Theory Ch 5 The axiom of choice and related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 Ch 5 The axiom of choice and related</dc:title>
  <dc:creator>Charles Seager</dc:creator>
  <cp:lastModifiedBy>Charles Seager</cp:lastModifiedBy>
  <cp:revision>1</cp:revision>
  <dcterms:created xsi:type="dcterms:W3CDTF">2023-10-15T00:16:25Z</dcterms:created>
  <dcterms:modified xsi:type="dcterms:W3CDTF">2023-10-15T00:32:13Z</dcterms:modified>
</cp:coreProperties>
</file>