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5352-9EE0-8012-0B53-594C42DBC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64537-5532-D8E8-00C0-45EE3C028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B1BA8-C9B3-039C-EDE5-995AC66F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7359-48EC-4C51-909B-5C809731AE6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2E01-08B9-2E8B-46CB-E3CC39CD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F7CE5-0D92-63C7-1F52-B3D8B8C1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DDF-B4C6-4BB8-999A-58EF4569A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9B31-E5F1-B340-768E-21993D42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469C4-3E93-B389-8265-91D7FFF39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4741F-F730-26A3-C89C-D9CA2149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7359-48EC-4C51-909B-5C809731AE6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072F-318A-3D26-70DC-C1C212E0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0598-A7F2-F1EE-95E2-8772CE71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DDF-B4C6-4BB8-999A-58EF4569A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5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E79FE-80D9-2AD2-45AC-E4C97213A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4B4E-845E-322E-5475-03ED71AFC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6C5E-6810-A1BE-372C-BD1D58ED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7359-48EC-4C51-909B-5C809731AE6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CE94-91D1-B363-9547-E67000B0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4257-7C21-7C39-7840-D14F9C37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DDF-B4C6-4BB8-999A-58EF4569A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BE62-6E59-2596-EBA5-BE00421C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F40F-E4B0-4DD8-FCAF-FF6B1C1F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77F5A-0BC3-3219-1555-CDA43F49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7359-48EC-4C51-909B-5C809731AE6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A044B-CC85-5862-59F0-C8176971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259A-642F-6BBA-15D2-E131E148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DDF-B4C6-4BB8-999A-58EF4569A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DE4F-4838-8F9E-1454-2D3FC94C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B2A3E-D736-77CD-96CE-91CAC225A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7A2B-6B07-D891-6C81-51DF3F6C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7359-48EC-4C51-909B-5C809731AE6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18DD-1922-3A23-2408-25F3863C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409E-4F46-DFF7-0AD0-C5A0AF2A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DDF-B4C6-4BB8-999A-58EF4569A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7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FDF9-430E-7FB5-285A-8F56597C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CC7F-D652-56BA-6424-9E3728866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AA919-DC88-8D10-16D5-1A995E37F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44022-9EAD-4D8D-47AA-26FD2188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7359-48EC-4C51-909B-5C809731AE6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1A803-82FF-368A-CA01-19CF71F1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AC6AC-1D91-67FE-61A5-EC4D8CDC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DDF-B4C6-4BB8-999A-58EF4569A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2F4-43F3-45F5-BA0F-DE000CDC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C909-DC9B-872E-3700-B731AA3C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688B9-AFF6-F2A1-F4A4-651DA4DB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40BBF-47AE-A676-FCE2-F904932E3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E2CFC-54EA-BE33-9E23-3BE5A91D5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55B09-1ECD-3A25-2609-96815F6A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7359-48EC-4C51-909B-5C809731AE6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48230-045F-574D-AFAF-0EB71DD6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A0A5B-A2E2-E7B0-3431-E1D6418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DDF-B4C6-4BB8-999A-58EF4569A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77CD-AF42-F119-D746-528C0836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B2D4F-A379-2F41-7289-FC8886F5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7359-48EC-4C51-909B-5C809731AE6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105CF-10E5-3543-7AC7-1F2646EB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A8D72-FA49-25E1-0EC2-27825129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DDF-B4C6-4BB8-999A-58EF4569A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5DF32-1240-AB34-8881-2FDD8C5D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7359-48EC-4C51-909B-5C809731AE6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ECD7D-EE2F-AAC7-4C39-81B0CDCC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9CC0E-F157-DDAE-9963-9889ADF6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DDF-B4C6-4BB8-999A-58EF4569A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5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8E41-C633-3A8B-9FA4-E037363A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AF67-0F54-4E80-EBC4-809D7D6F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22D2B-6A4F-EDC0-8E84-5066A5952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9EA42-7E0D-C752-7F95-450AA66A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7359-48EC-4C51-909B-5C809731AE6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121E1-4F89-F42D-69A6-1900FB55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A6D64-8375-B3D2-361D-241FA1C2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DDF-B4C6-4BB8-999A-58EF4569A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0822-05F2-3DA4-B1F8-10492C42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A05ED-E5AC-D2AE-25B7-00C80284D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234DA-18F2-10D8-04F4-2DD55522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FA1EE-A10F-7C4A-B4E8-21772F07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7359-48EC-4C51-909B-5C809731AE6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61314-7258-E57D-8485-5BD44D21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29F3D-E547-B742-ED9B-510223E7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DDF-B4C6-4BB8-999A-58EF4569A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40B1A-5C45-5556-74AF-027B7217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BAF8A-093B-D20F-0AC8-A2F3A884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C4CA-8197-27BC-DC0B-DB7805A2D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7359-48EC-4C51-909B-5C809731AE6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C42B-2EB7-F2EF-49CB-D5C20A498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944F-EFCD-81A3-70D1-EF584859A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FDDF-B4C6-4BB8-999A-58EF4569A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9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CDBA-1714-8D09-5131-F1C2616A0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Theory Ch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A3638-0253-E453-FB8D-5CD0E0745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Printer</a:t>
            </a:r>
          </a:p>
        </p:txBody>
      </p:sp>
    </p:spTree>
    <p:extLst>
      <p:ext uri="{BB962C8B-B14F-4D97-AF65-F5344CB8AC3E}">
        <p14:creationId xmlns:p14="http://schemas.microsoft.com/office/powerpoint/2010/main" val="306322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3E8C1-214C-F2E7-4464-4AB454FE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7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EC711D-CC84-02C8-BB0E-9C6D2F4D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0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, Folks! – The Dot and Line">
            <a:extLst>
              <a:ext uri="{FF2B5EF4-FFF2-40B4-BE49-F238E27FC236}">
                <a16:creationId xmlns:a16="http://schemas.microsoft.com/office/drawing/2014/main" id="{56E975A6-B478-A972-FC60-D7F4333A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07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871A-10BA-0B67-2764-1B2F6FD3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16E0-FCB1-71AC-B98F-67E9651C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A4EFC-FF1E-E9FB-75EC-0E4546B3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4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36C2B8-2607-ED02-3D9F-249F8813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148AC-6916-6F0B-203D-476D7925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3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380F9-A321-059A-D388-CB7EEE09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58" y="168729"/>
            <a:ext cx="6520542" cy="6520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59CBE-CD8C-3824-43C2-150C4C11B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1" y="1035698"/>
            <a:ext cx="5653573" cy="56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332FF5-0AA9-A43A-76BF-0DBE251D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4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68B8DC-272D-75D4-E4FF-F78C351D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6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0A443-2D51-8E6C-7BEB-21586795B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831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2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78C50-7E62-9B89-EA99-38E8216F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69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0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Set Theory Ch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 Ch 7</dc:title>
  <dc:creator>Charles Seager</dc:creator>
  <cp:lastModifiedBy>Charles Seager</cp:lastModifiedBy>
  <cp:revision>1</cp:revision>
  <dcterms:created xsi:type="dcterms:W3CDTF">2023-10-29T01:14:52Z</dcterms:created>
  <dcterms:modified xsi:type="dcterms:W3CDTF">2023-10-29T01:35:05Z</dcterms:modified>
</cp:coreProperties>
</file>