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1.sv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85C9D1-624C-8140-B372-732900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03737" y="526213"/>
            <a:ext cx="5867327" cy="3439696"/>
          </a:xfrm>
        </p:spPr>
        <p:txBody>
          <a:bodyPr anchor="b">
            <a:no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9832" y="3965908"/>
            <a:ext cx="5867327" cy="1624016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480" y="192024"/>
            <a:ext cx="9713765" cy="14780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95B89C-ED4D-97EB-CDA4-74327E70B26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608325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4480" y="3366740"/>
            <a:ext cx="3022091" cy="87873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4480" y="4402639"/>
            <a:ext cx="3022091" cy="160190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6F9B84E-B1E9-DB51-2516-1AA4137D0F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54162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900317" y="3359889"/>
            <a:ext cx="3022091" cy="87873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0317" y="4395788"/>
            <a:ext cx="3022091" cy="160190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2CE71C8-6AD4-74F6-747D-69943D425D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99999" y="226933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246154" y="3364835"/>
            <a:ext cx="3022091" cy="87873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246154" y="4402639"/>
            <a:ext cx="3022091" cy="160190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mparis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46E6752-D6C0-F999-7C1C-631A5ECD2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137795"/>
            <a:ext cx="8535543" cy="15204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120160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48000" y="3781927"/>
            <a:ext cx="2468880" cy="1885946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120160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6836" y="3781927"/>
            <a:ext cx="2468880" cy="1885946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1201604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8720" y="3781927"/>
            <a:ext cx="2468880" cy="1885946"/>
          </a:xfrm>
        </p:spPr>
        <p:txBody>
          <a:bodyPr>
            <a:norm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46623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18955" y="2176055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703" y="268294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18955" y="3437927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89703" y="3963103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18955" y="4741533"/>
            <a:ext cx="2489406" cy="78581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9703" y="5215831"/>
            <a:ext cx="7090791" cy="94183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4AAC7E-2C9E-8561-086E-38C5EC533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92024"/>
            <a:ext cx="9246624" cy="14780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074397"/>
            <a:ext cx="4297679" cy="877824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3103054"/>
            <a:ext cx="4297680" cy="26424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072493"/>
            <a:ext cx="4297680" cy="877824"/>
          </a:xfrm>
        </p:spPr>
        <p:txBody>
          <a:bodyPr anchor="b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3344" y="3103054"/>
            <a:ext cx="4297680" cy="26424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mparis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933775-6080-4DD5-5D27-1623E3A62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92024"/>
            <a:ext cx="9246624" cy="147802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721439"/>
            <a:ext cx="1980000" cy="365760"/>
          </a:xfrm>
        </p:spPr>
        <p:txBody>
          <a:bodyPr anchor="ctr" anchorCtr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693341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5271434"/>
            <a:ext cx="1980000" cy="36576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721439"/>
            <a:ext cx="1980000" cy="365760"/>
          </a:xfrm>
        </p:spPr>
        <p:txBody>
          <a:bodyPr anchor="ctr" anchorCtr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4110059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3081359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BC4B11-D974-56CE-A48E-3879340DA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164592"/>
            <a:ext cx="6648286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29160" y="2051787"/>
            <a:ext cx="6648286" cy="539812"/>
          </a:xfrm>
        </p:spPr>
        <p:txBody>
          <a:bodyPr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9160" y="2719188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3112379"/>
            <a:ext cx="6648286" cy="656521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9160" y="391323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303844"/>
            <a:ext cx="6648286" cy="656521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9160" y="5143852"/>
            <a:ext cx="6651484" cy="384517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29160" y="5543608"/>
            <a:ext cx="6648286" cy="656521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01492CF-FC6B-8EBF-19DB-3B933ABBA7E8}"/>
              </a:ext>
            </a:extLst>
          </p:cNvPr>
          <p:cNvGrpSpPr/>
          <p:nvPr userDrawn="1"/>
        </p:nvGrpSpPr>
        <p:grpSpPr>
          <a:xfrm>
            <a:off x="-193623" y="27809"/>
            <a:ext cx="5242592" cy="6832288"/>
            <a:chOff x="-193623" y="27809"/>
            <a:chExt cx="5242592" cy="6832288"/>
          </a:xfrm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823B92B-6293-9753-43A0-81C90A69377B}"/>
                </a:ext>
              </a:extLst>
            </p:cNvPr>
            <p:cNvSpPr/>
            <p:nvPr userDrawn="1"/>
          </p:nvSpPr>
          <p:spPr>
            <a:xfrm>
              <a:off x="1150669" y="27809"/>
              <a:ext cx="2862789" cy="1403586"/>
            </a:xfrm>
            <a:custGeom>
              <a:avLst/>
              <a:gdLst>
                <a:gd name="connsiteX0" fmla="*/ 1466834 w 2862789"/>
                <a:gd name="connsiteY0" fmla="*/ 1397869 h 1403586"/>
                <a:gd name="connsiteX1" fmla="*/ 1461125 w 2862789"/>
                <a:gd name="connsiteY1" fmla="*/ 1403586 h 1403586"/>
                <a:gd name="connsiteX2" fmla="*/ 1403547 w 2862789"/>
                <a:gd name="connsiteY2" fmla="*/ 1403586 h 1403586"/>
                <a:gd name="connsiteX3" fmla="*/ 1397869 w 2862789"/>
                <a:gd name="connsiteY3" fmla="*/ 1397917 h 1403586"/>
                <a:gd name="connsiteX4" fmla="*/ 1527736 w 2862789"/>
                <a:gd name="connsiteY4" fmla="*/ 1336884 h 1403586"/>
                <a:gd name="connsiteX5" fmla="*/ 1498887 w 2862789"/>
                <a:gd name="connsiteY5" fmla="*/ 1365772 h 1403586"/>
                <a:gd name="connsiteX6" fmla="*/ 1365772 w 2862789"/>
                <a:gd name="connsiteY6" fmla="*/ 1365863 h 1403586"/>
                <a:gd name="connsiteX7" fmla="*/ 1336884 w 2862789"/>
                <a:gd name="connsiteY7" fmla="*/ 1337014 h 1403586"/>
                <a:gd name="connsiteX8" fmla="*/ 1588639 w 2862789"/>
                <a:gd name="connsiteY8" fmla="*/ 1275897 h 1403586"/>
                <a:gd name="connsiteX9" fmla="*/ 1559790 w 2862789"/>
                <a:gd name="connsiteY9" fmla="*/ 1304785 h 1403586"/>
                <a:gd name="connsiteX10" fmla="*/ 1305588 w 2862789"/>
                <a:gd name="connsiteY10" fmla="*/ 1305761 h 1403586"/>
                <a:gd name="connsiteX11" fmla="*/ 1306389 w 2862789"/>
                <a:gd name="connsiteY11" fmla="*/ 1304959 h 1403586"/>
                <a:gd name="connsiteX12" fmla="*/ 1277501 w 2862789"/>
                <a:gd name="connsiteY12" fmla="*/ 1276110 h 1403586"/>
                <a:gd name="connsiteX13" fmla="*/ 1648741 w 2862789"/>
                <a:gd name="connsiteY13" fmla="*/ 1215713 h 1403586"/>
                <a:gd name="connsiteX14" fmla="*/ 1619891 w 2862789"/>
                <a:gd name="connsiteY14" fmla="*/ 1244602 h 1403586"/>
                <a:gd name="connsiteX15" fmla="*/ 1244602 w 2862789"/>
                <a:gd name="connsiteY15" fmla="*/ 1244859 h 1403586"/>
                <a:gd name="connsiteX16" fmla="*/ 1215714 w 2862789"/>
                <a:gd name="connsiteY16" fmla="*/ 1216010 h 1403586"/>
                <a:gd name="connsiteX17" fmla="*/ 1709643 w 2862789"/>
                <a:gd name="connsiteY17" fmla="*/ 1154727 h 1403586"/>
                <a:gd name="connsiteX18" fmla="*/ 1680795 w 2862789"/>
                <a:gd name="connsiteY18" fmla="*/ 1183615 h 1403586"/>
                <a:gd name="connsiteX19" fmla="*/ 1183615 w 2862789"/>
                <a:gd name="connsiteY19" fmla="*/ 1183956 h 1403586"/>
                <a:gd name="connsiteX20" fmla="*/ 1154727 w 2862789"/>
                <a:gd name="connsiteY20" fmla="*/ 1155107 h 1403586"/>
                <a:gd name="connsiteX21" fmla="*/ 1770546 w 2862789"/>
                <a:gd name="connsiteY21" fmla="*/ 1093741 h 1403586"/>
                <a:gd name="connsiteX22" fmla="*/ 1741698 w 2862789"/>
                <a:gd name="connsiteY22" fmla="*/ 1122629 h 1403586"/>
                <a:gd name="connsiteX23" fmla="*/ 1122629 w 2862789"/>
                <a:gd name="connsiteY23" fmla="*/ 1123053 h 1403586"/>
                <a:gd name="connsiteX24" fmla="*/ 1094544 w 2862789"/>
                <a:gd name="connsiteY24" fmla="*/ 1095006 h 1403586"/>
                <a:gd name="connsiteX25" fmla="*/ 1831449 w 2862789"/>
                <a:gd name="connsiteY25" fmla="*/ 1032755 h 1403586"/>
                <a:gd name="connsiteX26" fmla="*/ 1802600 w 2862789"/>
                <a:gd name="connsiteY26" fmla="*/ 1061643 h 1403586"/>
                <a:gd name="connsiteX27" fmla="*/ 1062445 w 2862789"/>
                <a:gd name="connsiteY27" fmla="*/ 1062951 h 1403586"/>
                <a:gd name="connsiteX28" fmla="*/ 1063246 w 2862789"/>
                <a:gd name="connsiteY28" fmla="*/ 1062149 h 1403586"/>
                <a:gd name="connsiteX29" fmla="*/ 1034358 w 2862789"/>
                <a:gd name="connsiteY29" fmla="*/ 1033300 h 1403586"/>
                <a:gd name="connsiteX30" fmla="*/ 1891550 w 2862789"/>
                <a:gd name="connsiteY30" fmla="*/ 972571 h 1403586"/>
                <a:gd name="connsiteX31" fmla="*/ 1862702 w 2862789"/>
                <a:gd name="connsiteY31" fmla="*/ 1001459 h 1403586"/>
                <a:gd name="connsiteX32" fmla="*/ 1001459 w 2862789"/>
                <a:gd name="connsiteY32" fmla="*/ 1002049 h 1403586"/>
                <a:gd name="connsiteX33" fmla="*/ 972571 w 2862789"/>
                <a:gd name="connsiteY33" fmla="*/ 973200 h 1403586"/>
                <a:gd name="connsiteX34" fmla="*/ 1952453 w 2862789"/>
                <a:gd name="connsiteY34" fmla="*/ 911585 h 1403586"/>
                <a:gd name="connsiteX35" fmla="*/ 1923604 w 2862789"/>
                <a:gd name="connsiteY35" fmla="*/ 940473 h 1403586"/>
                <a:gd name="connsiteX36" fmla="*/ 940473 w 2862789"/>
                <a:gd name="connsiteY36" fmla="*/ 941146 h 1403586"/>
                <a:gd name="connsiteX37" fmla="*/ 911585 w 2862789"/>
                <a:gd name="connsiteY37" fmla="*/ 912297 h 1403586"/>
                <a:gd name="connsiteX38" fmla="*/ 2013356 w 2862789"/>
                <a:gd name="connsiteY38" fmla="*/ 850598 h 1403586"/>
                <a:gd name="connsiteX39" fmla="*/ 1984507 w 2862789"/>
                <a:gd name="connsiteY39" fmla="*/ 879486 h 1403586"/>
                <a:gd name="connsiteX40" fmla="*/ 880289 w 2862789"/>
                <a:gd name="connsiteY40" fmla="*/ 881044 h 1403586"/>
                <a:gd name="connsiteX41" fmla="*/ 881090 w 2862789"/>
                <a:gd name="connsiteY41" fmla="*/ 880242 h 1403586"/>
                <a:gd name="connsiteX42" fmla="*/ 852202 w 2862789"/>
                <a:gd name="connsiteY42" fmla="*/ 851393 h 1403586"/>
                <a:gd name="connsiteX43" fmla="*/ 2074259 w 2862789"/>
                <a:gd name="connsiteY43" fmla="*/ 789612 h 1403586"/>
                <a:gd name="connsiteX44" fmla="*/ 2045410 w 2862789"/>
                <a:gd name="connsiteY44" fmla="*/ 818500 h 1403586"/>
                <a:gd name="connsiteX45" fmla="*/ 819303 w 2862789"/>
                <a:gd name="connsiteY45" fmla="*/ 820142 h 1403586"/>
                <a:gd name="connsiteX46" fmla="*/ 820104 w 2862789"/>
                <a:gd name="connsiteY46" fmla="*/ 819339 h 1403586"/>
                <a:gd name="connsiteX47" fmla="*/ 791216 w 2862789"/>
                <a:gd name="connsiteY47" fmla="*/ 790491 h 1403586"/>
                <a:gd name="connsiteX48" fmla="*/ 2134360 w 2862789"/>
                <a:gd name="connsiteY48" fmla="*/ 729428 h 1403586"/>
                <a:gd name="connsiteX49" fmla="*/ 2105511 w 2862789"/>
                <a:gd name="connsiteY49" fmla="*/ 758316 h 1403586"/>
                <a:gd name="connsiteX50" fmla="*/ 758316 w 2862789"/>
                <a:gd name="connsiteY50" fmla="*/ 759239 h 1403586"/>
                <a:gd name="connsiteX51" fmla="*/ 729428 w 2862789"/>
                <a:gd name="connsiteY51" fmla="*/ 730390 h 1403586"/>
                <a:gd name="connsiteX52" fmla="*/ 2195263 w 2862789"/>
                <a:gd name="connsiteY52" fmla="*/ 668442 h 1403586"/>
                <a:gd name="connsiteX53" fmla="*/ 2166414 w 2862789"/>
                <a:gd name="connsiteY53" fmla="*/ 697330 h 1403586"/>
                <a:gd name="connsiteX54" fmla="*/ 697331 w 2862789"/>
                <a:gd name="connsiteY54" fmla="*/ 698336 h 1403586"/>
                <a:gd name="connsiteX55" fmla="*/ 668442 w 2862789"/>
                <a:gd name="connsiteY55" fmla="*/ 669488 h 1403586"/>
                <a:gd name="connsiteX56" fmla="*/ 2256165 w 2862789"/>
                <a:gd name="connsiteY56" fmla="*/ 607456 h 1403586"/>
                <a:gd name="connsiteX57" fmla="*/ 2227317 w 2862789"/>
                <a:gd name="connsiteY57" fmla="*/ 636344 h 1403586"/>
                <a:gd name="connsiteX58" fmla="*/ 637146 w 2862789"/>
                <a:gd name="connsiteY58" fmla="*/ 638235 h 1403586"/>
                <a:gd name="connsiteX59" fmla="*/ 637948 w 2862789"/>
                <a:gd name="connsiteY59" fmla="*/ 637432 h 1403586"/>
                <a:gd name="connsiteX60" fmla="*/ 609059 w 2862789"/>
                <a:gd name="connsiteY60" fmla="*/ 608584 h 1403586"/>
                <a:gd name="connsiteX61" fmla="*/ 2316267 w 2862789"/>
                <a:gd name="connsiteY61" fmla="*/ 547272 h 1403586"/>
                <a:gd name="connsiteX62" fmla="*/ 2287419 w 2862789"/>
                <a:gd name="connsiteY62" fmla="*/ 576160 h 1403586"/>
                <a:gd name="connsiteX63" fmla="*/ 576160 w 2862789"/>
                <a:gd name="connsiteY63" fmla="*/ 577332 h 1403586"/>
                <a:gd name="connsiteX64" fmla="*/ 547272 w 2862789"/>
                <a:gd name="connsiteY64" fmla="*/ 548483 h 1403586"/>
                <a:gd name="connsiteX65" fmla="*/ 2377170 w 2862789"/>
                <a:gd name="connsiteY65" fmla="*/ 486286 h 1403586"/>
                <a:gd name="connsiteX66" fmla="*/ 2348321 w 2862789"/>
                <a:gd name="connsiteY66" fmla="*/ 515174 h 1403586"/>
                <a:gd name="connsiteX67" fmla="*/ 515174 w 2862789"/>
                <a:gd name="connsiteY67" fmla="*/ 516429 h 1403586"/>
                <a:gd name="connsiteX68" fmla="*/ 486286 w 2862789"/>
                <a:gd name="connsiteY68" fmla="*/ 487581 h 1403586"/>
                <a:gd name="connsiteX69" fmla="*/ 2438073 w 2862789"/>
                <a:gd name="connsiteY69" fmla="*/ 425299 h 1403586"/>
                <a:gd name="connsiteX70" fmla="*/ 2409224 w 2862789"/>
                <a:gd name="connsiteY70" fmla="*/ 454187 h 1403586"/>
                <a:gd name="connsiteX71" fmla="*/ 454187 w 2862789"/>
                <a:gd name="connsiteY71" fmla="*/ 455526 h 1403586"/>
                <a:gd name="connsiteX72" fmla="*/ 425299 w 2862789"/>
                <a:gd name="connsiteY72" fmla="*/ 426677 h 1403586"/>
                <a:gd name="connsiteX73" fmla="*/ 2498976 w 2862789"/>
                <a:gd name="connsiteY73" fmla="*/ 364313 h 1403586"/>
                <a:gd name="connsiteX74" fmla="*/ 2470126 w 2862789"/>
                <a:gd name="connsiteY74" fmla="*/ 393202 h 1403586"/>
                <a:gd name="connsiteX75" fmla="*/ 394004 w 2862789"/>
                <a:gd name="connsiteY75" fmla="*/ 395425 h 1403586"/>
                <a:gd name="connsiteX76" fmla="*/ 394805 w 2862789"/>
                <a:gd name="connsiteY76" fmla="*/ 394623 h 1403586"/>
                <a:gd name="connsiteX77" fmla="*/ 365917 w 2862789"/>
                <a:gd name="connsiteY77" fmla="*/ 365774 h 1403586"/>
                <a:gd name="connsiteX78" fmla="*/ 2559077 w 2862789"/>
                <a:gd name="connsiteY78" fmla="*/ 304129 h 1403586"/>
                <a:gd name="connsiteX79" fmla="*/ 2530228 w 2862789"/>
                <a:gd name="connsiteY79" fmla="*/ 333017 h 1403586"/>
                <a:gd name="connsiteX80" fmla="*/ 333017 w 2862789"/>
                <a:gd name="connsiteY80" fmla="*/ 334522 h 1403586"/>
                <a:gd name="connsiteX81" fmla="*/ 304129 w 2862789"/>
                <a:gd name="connsiteY81" fmla="*/ 305673 h 1403586"/>
                <a:gd name="connsiteX82" fmla="*/ 2619980 w 2862789"/>
                <a:gd name="connsiteY82" fmla="*/ 243143 h 1403586"/>
                <a:gd name="connsiteX83" fmla="*/ 2591131 w 2862789"/>
                <a:gd name="connsiteY83" fmla="*/ 272031 h 1403586"/>
                <a:gd name="connsiteX84" fmla="*/ 272032 w 2862789"/>
                <a:gd name="connsiteY84" fmla="*/ 273620 h 1403586"/>
                <a:gd name="connsiteX85" fmla="*/ 243144 w 2862789"/>
                <a:gd name="connsiteY85" fmla="*/ 244771 h 1403586"/>
                <a:gd name="connsiteX86" fmla="*/ 2680882 w 2862789"/>
                <a:gd name="connsiteY86" fmla="*/ 182157 h 1403586"/>
                <a:gd name="connsiteX87" fmla="*/ 2652034 w 2862789"/>
                <a:gd name="connsiteY87" fmla="*/ 211045 h 1403586"/>
                <a:gd name="connsiteX88" fmla="*/ 211847 w 2862789"/>
                <a:gd name="connsiteY88" fmla="*/ 213518 h 1403586"/>
                <a:gd name="connsiteX89" fmla="*/ 212649 w 2862789"/>
                <a:gd name="connsiteY89" fmla="*/ 212715 h 1403586"/>
                <a:gd name="connsiteX90" fmla="*/ 183761 w 2862789"/>
                <a:gd name="connsiteY90" fmla="*/ 183867 h 1403586"/>
                <a:gd name="connsiteX91" fmla="*/ 2741785 w 2862789"/>
                <a:gd name="connsiteY91" fmla="*/ 121170 h 1403586"/>
                <a:gd name="connsiteX92" fmla="*/ 2712937 w 2862789"/>
                <a:gd name="connsiteY92" fmla="*/ 150058 h 1403586"/>
                <a:gd name="connsiteX93" fmla="*/ 150862 w 2862789"/>
                <a:gd name="connsiteY93" fmla="*/ 152615 h 1403586"/>
                <a:gd name="connsiteX94" fmla="*/ 151663 w 2862789"/>
                <a:gd name="connsiteY94" fmla="*/ 151813 h 1403586"/>
                <a:gd name="connsiteX95" fmla="*/ 122774 w 2862789"/>
                <a:gd name="connsiteY95" fmla="*/ 122964 h 1403586"/>
                <a:gd name="connsiteX96" fmla="*/ 2801886 w 2862789"/>
                <a:gd name="connsiteY96" fmla="*/ 60987 h 1403586"/>
                <a:gd name="connsiteX97" fmla="*/ 2773038 w 2862789"/>
                <a:gd name="connsiteY97" fmla="*/ 89875 h 1403586"/>
                <a:gd name="connsiteX98" fmla="*/ 89875 w 2862789"/>
                <a:gd name="connsiteY98" fmla="*/ 91712 h 1403586"/>
                <a:gd name="connsiteX99" fmla="*/ 60987 w 2862789"/>
                <a:gd name="connsiteY99" fmla="*/ 62864 h 1403586"/>
                <a:gd name="connsiteX100" fmla="*/ 2862789 w 2862789"/>
                <a:gd name="connsiteY100" fmla="*/ 0 h 1403586"/>
                <a:gd name="connsiteX101" fmla="*/ 2833941 w 2862789"/>
                <a:gd name="connsiteY101" fmla="*/ 28888 h 1403586"/>
                <a:gd name="connsiteX102" fmla="*/ 28889 w 2862789"/>
                <a:gd name="connsiteY102" fmla="*/ 30809 h 1403586"/>
                <a:gd name="connsiteX103" fmla="*/ 0 w 2862789"/>
                <a:gd name="connsiteY103" fmla="*/ 1961 h 140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862789" h="1403586">
                  <a:moveTo>
                    <a:pt x="1466834" y="1397869"/>
                  </a:moveTo>
                  <a:lnTo>
                    <a:pt x="1461125" y="1403586"/>
                  </a:lnTo>
                  <a:lnTo>
                    <a:pt x="1403547" y="1403586"/>
                  </a:lnTo>
                  <a:lnTo>
                    <a:pt x="1397869" y="1397917"/>
                  </a:lnTo>
                  <a:close/>
                  <a:moveTo>
                    <a:pt x="1527736" y="1336884"/>
                  </a:moveTo>
                  <a:lnTo>
                    <a:pt x="1498887" y="1365772"/>
                  </a:lnTo>
                  <a:lnTo>
                    <a:pt x="1365772" y="1365863"/>
                  </a:lnTo>
                  <a:lnTo>
                    <a:pt x="1336884" y="1337014"/>
                  </a:lnTo>
                  <a:close/>
                  <a:moveTo>
                    <a:pt x="1588639" y="1275897"/>
                  </a:moveTo>
                  <a:lnTo>
                    <a:pt x="1559790" y="1304785"/>
                  </a:lnTo>
                  <a:lnTo>
                    <a:pt x="1305588" y="1305761"/>
                  </a:lnTo>
                  <a:lnTo>
                    <a:pt x="1306389" y="1304959"/>
                  </a:lnTo>
                  <a:lnTo>
                    <a:pt x="1277501" y="1276110"/>
                  </a:lnTo>
                  <a:close/>
                  <a:moveTo>
                    <a:pt x="1648741" y="1215713"/>
                  </a:moveTo>
                  <a:lnTo>
                    <a:pt x="1619891" y="1244602"/>
                  </a:lnTo>
                  <a:lnTo>
                    <a:pt x="1244602" y="1244859"/>
                  </a:lnTo>
                  <a:lnTo>
                    <a:pt x="1215714" y="1216010"/>
                  </a:lnTo>
                  <a:close/>
                  <a:moveTo>
                    <a:pt x="1709643" y="1154727"/>
                  </a:moveTo>
                  <a:lnTo>
                    <a:pt x="1680795" y="1183615"/>
                  </a:lnTo>
                  <a:lnTo>
                    <a:pt x="1183615" y="1183956"/>
                  </a:lnTo>
                  <a:lnTo>
                    <a:pt x="1154727" y="1155107"/>
                  </a:lnTo>
                  <a:close/>
                  <a:moveTo>
                    <a:pt x="1770546" y="1093741"/>
                  </a:moveTo>
                  <a:lnTo>
                    <a:pt x="1741698" y="1122629"/>
                  </a:lnTo>
                  <a:lnTo>
                    <a:pt x="1122629" y="1123053"/>
                  </a:lnTo>
                  <a:lnTo>
                    <a:pt x="1094544" y="1095006"/>
                  </a:lnTo>
                  <a:close/>
                  <a:moveTo>
                    <a:pt x="1831449" y="1032755"/>
                  </a:moveTo>
                  <a:lnTo>
                    <a:pt x="1802600" y="1061643"/>
                  </a:lnTo>
                  <a:lnTo>
                    <a:pt x="1062445" y="1062951"/>
                  </a:lnTo>
                  <a:lnTo>
                    <a:pt x="1063246" y="1062149"/>
                  </a:lnTo>
                  <a:lnTo>
                    <a:pt x="1034358" y="1033300"/>
                  </a:lnTo>
                  <a:close/>
                  <a:moveTo>
                    <a:pt x="1891550" y="972571"/>
                  </a:moveTo>
                  <a:lnTo>
                    <a:pt x="1862702" y="1001459"/>
                  </a:lnTo>
                  <a:lnTo>
                    <a:pt x="1001459" y="1002049"/>
                  </a:lnTo>
                  <a:lnTo>
                    <a:pt x="972571" y="973200"/>
                  </a:lnTo>
                  <a:close/>
                  <a:moveTo>
                    <a:pt x="1952453" y="911585"/>
                  </a:moveTo>
                  <a:lnTo>
                    <a:pt x="1923604" y="940473"/>
                  </a:lnTo>
                  <a:lnTo>
                    <a:pt x="940473" y="941146"/>
                  </a:lnTo>
                  <a:lnTo>
                    <a:pt x="911585" y="912297"/>
                  </a:lnTo>
                  <a:close/>
                  <a:moveTo>
                    <a:pt x="2013356" y="850598"/>
                  </a:moveTo>
                  <a:lnTo>
                    <a:pt x="1984507" y="879486"/>
                  </a:lnTo>
                  <a:lnTo>
                    <a:pt x="880289" y="881044"/>
                  </a:lnTo>
                  <a:lnTo>
                    <a:pt x="881090" y="880242"/>
                  </a:lnTo>
                  <a:lnTo>
                    <a:pt x="852202" y="851393"/>
                  </a:lnTo>
                  <a:close/>
                  <a:moveTo>
                    <a:pt x="2074259" y="789612"/>
                  </a:moveTo>
                  <a:lnTo>
                    <a:pt x="2045410" y="818500"/>
                  </a:lnTo>
                  <a:lnTo>
                    <a:pt x="819303" y="820142"/>
                  </a:lnTo>
                  <a:lnTo>
                    <a:pt x="820104" y="819339"/>
                  </a:lnTo>
                  <a:lnTo>
                    <a:pt x="791216" y="790491"/>
                  </a:lnTo>
                  <a:close/>
                  <a:moveTo>
                    <a:pt x="2134360" y="729428"/>
                  </a:moveTo>
                  <a:lnTo>
                    <a:pt x="2105511" y="758316"/>
                  </a:lnTo>
                  <a:lnTo>
                    <a:pt x="758316" y="759239"/>
                  </a:lnTo>
                  <a:lnTo>
                    <a:pt x="729428" y="730390"/>
                  </a:lnTo>
                  <a:close/>
                  <a:moveTo>
                    <a:pt x="2195263" y="668442"/>
                  </a:moveTo>
                  <a:lnTo>
                    <a:pt x="2166414" y="697330"/>
                  </a:lnTo>
                  <a:lnTo>
                    <a:pt x="697331" y="698336"/>
                  </a:lnTo>
                  <a:lnTo>
                    <a:pt x="668442" y="669488"/>
                  </a:lnTo>
                  <a:close/>
                  <a:moveTo>
                    <a:pt x="2256165" y="607456"/>
                  </a:moveTo>
                  <a:lnTo>
                    <a:pt x="2227317" y="636344"/>
                  </a:lnTo>
                  <a:lnTo>
                    <a:pt x="637146" y="638235"/>
                  </a:lnTo>
                  <a:lnTo>
                    <a:pt x="637948" y="637432"/>
                  </a:lnTo>
                  <a:lnTo>
                    <a:pt x="609059" y="608584"/>
                  </a:lnTo>
                  <a:close/>
                  <a:moveTo>
                    <a:pt x="2316267" y="547272"/>
                  </a:moveTo>
                  <a:lnTo>
                    <a:pt x="2287419" y="576160"/>
                  </a:lnTo>
                  <a:lnTo>
                    <a:pt x="576160" y="577332"/>
                  </a:lnTo>
                  <a:lnTo>
                    <a:pt x="547272" y="548483"/>
                  </a:lnTo>
                  <a:close/>
                  <a:moveTo>
                    <a:pt x="2377170" y="486286"/>
                  </a:moveTo>
                  <a:lnTo>
                    <a:pt x="2348321" y="515174"/>
                  </a:lnTo>
                  <a:lnTo>
                    <a:pt x="515174" y="516429"/>
                  </a:lnTo>
                  <a:lnTo>
                    <a:pt x="486286" y="487581"/>
                  </a:lnTo>
                  <a:close/>
                  <a:moveTo>
                    <a:pt x="2438073" y="425299"/>
                  </a:moveTo>
                  <a:lnTo>
                    <a:pt x="2409224" y="454187"/>
                  </a:lnTo>
                  <a:lnTo>
                    <a:pt x="454187" y="455526"/>
                  </a:lnTo>
                  <a:lnTo>
                    <a:pt x="425299" y="426677"/>
                  </a:lnTo>
                  <a:close/>
                  <a:moveTo>
                    <a:pt x="2498976" y="364313"/>
                  </a:moveTo>
                  <a:lnTo>
                    <a:pt x="2470126" y="393202"/>
                  </a:lnTo>
                  <a:lnTo>
                    <a:pt x="394004" y="395425"/>
                  </a:lnTo>
                  <a:lnTo>
                    <a:pt x="394805" y="394623"/>
                  </a:lnTo>
                  <a:lnTo>
                    <a:pt x="365917" y="365774"/>
                  </a:lnTo>
                  <a:close/>
                  <a:moveTo>
                    <a:pt x="2559077" y="304129"/>
                  </a:moveTo>
                  <a:lnTo>
                    <a:pt x="2530228" y="333017"/>
                  </a:lnTo>
                  <a:lnTo>
                    <a:pt x="333017" y="334522"/>
                  </a:lnTo>
                  <a:lnTo>
                    <a:pt x="304129" y="305673"/>
                  </a:lnTo>
                  <a:close/>
                  <a:moveTo>
                    <a:pt x="2619980" y="243143"/>
                  </a:moveTo>
                  <a:lnTo>
                    <a:pt x="2591131" y="272031"/>
                  </a:lnTo>
                  <a:lnTo>
                    <a:pt x="272032" y="273620"/>
                  </a:lnTo>
                  <a:lnTo>
                    <a:pt x="243144" y="244771"/>
                  </a:lnTo>
                  <a:close/>
                  <a:moveTo>
                    <a:pt x="2680882" y="182157"/>
                  </a:moveTo>
                  <a:lnTo>
                    <a:pt x="2652034" y="211045"/>
                  </a:lnTo>
                  <a:lnTo>
                    <a:pt x="211847" y="213518"/>
                  </a:lnTo>
                  <a:lnTo>
                    <a:pt x="212649" y="212715"/>
                  </a:lnTo>
                  <a:lnTo>
                    <a:pt x="183761" y="183867"/>
                  </a:lnTo>
                  <a:close/>
                  <a:moveTo>
                    <a:pt x="2741785" y="121170"/>
                  </a:moveTo>
                  <a:lnTo>
                    <a:pt x="2712937" y="150058"/>
                  </a:lnTo>
                  <a:lnTo>
                    <a:pt x="150862" y="152615"/>
                  </a:lnTo>
                  <a:lnTo>
                    <a:pt x="151663" y="151813"/>
                  </a:lnTo>
                  <a:lnTo>
                    <a:pt x="122774" y="122964"/>
                  </a:lnTo>
                  <a:close/>
                  <a:moveTo>
                    <a:pt x="2801886" y="60987"/>
                  </a:moveTo>
                  <a:lnTo>
                    <a:pt x="2773038" y="89875"/>
                  </a:lnTo>
                  <a:lnTo>
                    <a:pt x="89875" y="91712"/>
                  </a:lnTo>
                  <a:lnTo>
                    <a:pt x="60987" y="62864"/>
                  </a:lnTo>
                  <a:close/>
                  <a:moveTo>
                    <a:pt x="2862789" y="0"/>
                  </a:moveTo>
                  <a:lnTo>
                    <a:pt x="2833941" y="28888"/>
                  </a:lnTo>
                  <a:lnTo>
                    <a:pt x="28889" y="30809"/>
                  </a:lnTo>
                  <a:lnTo>
                    <a:pt x="0" y="1961"/>
                  </a:lnTo>
                  <a:close/>
                </a:path>
              </a:pathLst>
            </a:custGeom>
            <a:solidFill>
              <a:schemeClr val="accent5"/>
            </a:solidFill>
            <a:ln w="1133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3">
              <a:extLst>
                <a:ext uri="{FF2B5EF4-FFF2-40B4-BE49-F238E27FC236}">
                  <a16:creationId xmlns:a16="http://schemas.microsoft.com/office/drawing/2014/main" id="{7927FBF1-216D-443F-F1BB-B75B6F4AEC69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4" name="Graphic 273">
              <a:extLst>
                <a:ext uri="{FF2B5EF4-FFF2-40B4-BE49-F238E27FC236}">
                  <a16:creationId xmlns:a16="http://schemas.microsoft.com/office/drawing/2014/main" id="{9DE7996E-A036-ECCA-45B3-D1C1C1C3AE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275" name="Rectangle 23">
              <a:extLst>
                <a:ext uri="{FF2B5EF4-FFF2-40B4-BE49-F238E27FC236}">
                  <a16:creationId xmlns:a16="http://schemas.microsoft.com/office/drawing/2014/main" id="{9C5651D9-8D31-4417-F356-9B9BD9B0E55B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6" name="Graphic 275">
              <a:extLst>
                <a:ext uri="{FF2B5EF4-FFF2-40B4-BE49-F238E27FC236}">
                  <a16:creationId xmlns:a16="http://schemas.microsoft.com/office/drawing/2014/main" id="{6A8C0D03-E792-124E-19A6-9066003AE1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277" name="Graphic 276">
              <a:extLst>
                <a:ext uri="{FF2B5EF4-FFF2-40B4-BE49-F238E27FC236}">
                  <a16:creationId xmlns:a16="http://schemas.microsoft.com/office/drawing/2014/main" id="{2034CD2B-527F-21EE-A61F-B3DB7E7D18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F02BE53-6356-0426-7C7C-92AE4B6D1CC6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75B09A5-6EB5-86F6-F20A-FB7B8A5FE6A4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8968ECEE-A943-BAD2-4675-67EB9413130C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F4CEE4B-DD1A-D7E9-271D-9BAE2BDF8DDF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C904337-3A8D-DB47-C9ED-23FF47002343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1BF459E8-5B60-AF99-9A5A-77F130895AA3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B034F82A-62EA-186F-44BA-82F8103DF43D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665E9DA9-207E-8CE4-6C18-C06CBC013A1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75CC3639-51DD-9B06-5480-A5FBD20BE2E0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CF4AC60-20F3-F635-045B-E00EE5BF9750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3B4ACEC-4A4E-2A0A-AA46-715D63F8CB84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52E8662-0487-610A-613C-F8685A0E35BF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4CF2D37-983C-6F5E-71E2-E13DF1E8ADE5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67BBC06-9B98-9AE2-A447-915C578622E6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B6D98BA-F96B-BDC3-0535-B97E2607D5C4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8DB87D05-8A56-1773-454C-7DA57BFCD435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390615E-3853-09B7-E745-04F5342F2522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C5916657-6A1A-5AA8-B824-57F84C47869E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F310A18-1903-5C98-1F58-5FFA690967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8003725-0445-8759-3448-2CDDBC7B055A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EB8A958-6468-70B5-9F61-F512B852D627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0543B15-1C07-04F3-1339-1BB76FFF8304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A38B8BB-9138-92C7-E3B2-0579772FE741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9321F57-9AB0-EBC8-839A-80F495B4B93F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8CF5FF8-A1BF-076D-D974-D3A8EB015D90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70D65F4-8111-9FA1-05F4-2F335EAD1E29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3A618AA-EFC8-8237-0255-A1EBF533FD52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29E492C-8E06-5232-BEE1-257D8DD9E17D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A99846A9-3B49-3D14-505B-C3B8F8ACBC92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034B510-56C5-E2CC-0165-885896D80623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FB7E158-1E3F-AACA-473F-7E1C6F2787E8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1DD0B2A-ABF0-D9EE-C366-1A415ED907A1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BBE5FA4-5C25-0674-01D3-D0F2002F7D03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FD3903-7C4C-2935-6B97-3CF0E12384E7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03A0A8A-5DEC-BD7C-D185-7EF5DBB1BF0D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C4B86C7-8392-8D47-6120-0769E921B7F6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FE2EEA4C-84EA-6088-7D1C-3D3622F50F0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18BB8A8-39C8-0B5F-215A-85924A86816E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B0B02FF-F455-D2F1-B9C7-04FD1C1AD624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0258B8BA-48FA-4622-8AF5-758313D2F871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754D48E-3AB1-471E-BE51-456AFB0B15F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AFDC5E80-70FF-433B-8854-EC3A290FA2F7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46EC36C-63F4-EB5F-FF5D-523D6A3ADD4C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9C405719-8A21-071E-633B-5CF1D47D3195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189C7DA-EFD9-5DF4-4418-4A32D2480427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17ADA91-0727-74DB-9893-171184FF7434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1588520-C400-55DB-072E-FE5415A16099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AA2A8B0E-E52A-FBCF-EB9E-A6CC91856AF8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29C455B-9ED3-2941-BDF0-D8B1BE5C697C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290BE73-4FF6-2521-D435-4DA9D8A7E50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707208A-6C0B-8422-6BAC-0A1D543E2BD9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5B132DE-BA85-1BDA-F70F-3BAF76A31AF5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0E91AA2-CE79-0AB5-E6D5-1B14110AC64C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778A366-F1C0-1481-A6A2-442B19E5CCF7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3A5AD67-A541-E4AC-A28E-82FB97924F8E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2EE56DD-6FE6-F80C-B83B-26B573459B17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929D6D4-EADB-B024-6217-CAED2FF7E1A3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DBD0320-040D-88E3-4025-84BB5BF6509D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9" y="1625919"/>
            <a:ext cx="9755505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6476"/>
            <a:ext cx="4297679" cy="453399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4579"/>
            <a:ext cx="4297680" cy="45529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87636E-7169-0248-A85F-FC04B4B79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37795"/>
            <a:ext cx="10666096" cy="15204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F447F7-902A-6505-D0F7-566C2ECB82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895474"/>
            <a:ext cx="10666413" cy="423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3146"/>
            <a:ext cx="9755506" cy="1386093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0" y="2157895"/>
            <a:ext cx="4297680" cy="393810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2225" y="2157895"/>
            <a:ext cx="4297680" cy="393810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93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955" y="192023"/>
            <a:ext cx="9961540" cy="135721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87F7-4A1C-D3CE-4A10-8F23F66E04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18954" y="2157895"/>
            <a:ext cx="4503715" cy="3938105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B96D4-E466-A549-3167-9F24585E515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76779" y="2157895"/>
            <a:ext cx="4503715" cy="3938105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ts val="2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0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58F5BD-9752-DB52-E025-9382FC0E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1076"/>
            <a:ext cx="4187536" cy="6859076"/>
            <a:chOff x="-9867" y="-1076"/>
            <a:chExt cx="4187536" cy="68590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608" y="7487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49" y="136525"/>
            <a:ext cx="6400799" cy="2755377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3949" y="3026229"/>
            <a:ext cx="6400800" cy="2942188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3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BC4B11-D974-56CE-A48E-3879340DA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164592"/>
            <a:ext cx="6639686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160" y="2112735"/>
            <a:ext cx="6648286" cy="1832367"/>
          </a:xfrm>
        </p:spPr>
        <p:txBody>
          <a:bodyPr>
            <a:normAutofit/>
          </a:bodyPr>
          <a:lstStyle>
            <a:lvl1pPr marL="285750" indent="-285750">
              <a:lnSpc>
                <a:spcPts val="24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9160" y="4170895"/>
            <a:ext cx="6648286" cy="1832367"/>
          </a:xfrm>
        </p:spPr>
        <p:txBody>
          <a:bodyPr>
            <a:normAutofit/>
          </a:bodyPr>
          <a:lstStyle>
            <a:lvl1pPr marL="285750" indent="-285750">
              <a:lnSpc>
                <a:spcPts val="24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B11294F-A3D7-CCB8-CF8E-BC3966CF5D2E}"/>
              </a:ext>
            </a:extLst>
          </p:cNvPr>
          <p:cNvGrpSpPr/>
          <p:nvPr userDrawn="1"/>
        </p:nvGrpSpPr>
        <p:grpSpPr>
          <a:xfrm>
            <a:off x="-193623" y="27809"/>
            <a:ext cx="5242592" cy="6832288"/>
            <a:chOff x="-193623" y="27809"/>
            <a:chExt cx="5242592" cy="6832288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11B71A9-117E-7828-659C-AE954D326055}"/>
                </a:ext>
              </a:extLst>
            </p:cNvPr>
            <p:cNvSpPr/>
            <p:nvPr userDrawn="1"/>
          </p:nvSpPr>
          <p:spPr>
            <a:xfrm>
              <a:off x="1150669" y="27809"/>
              <a:ext cx="2862789" cy="1403586"/>
            </a:xfrm>
            <a:custGeom>
              <a:avLst/>
              <a:gdLst>
                <a:gd name="connsiteX0" fmla="*/ 1466834 w 2862789"/>
                <a:gd name="connsiteY0" fmla="*/ 1397869 h 1403586"/>
                <a:gd name="connsiteX1" fmla="*/ 1461125 w 2862789"/>
                <a:gd name="connsiteY1" fmla="*/ 1403586 h 1403586"/>
                <a:gd name="connsiteX2" fmla="*/ 1403547 w 2862789"/>
                <a:gd name="connsiteY2" fmla="*/ 1403586 h 1403586"/>
                <a:gd name="connsiteX3" fmla="*/ 1397869 w 2862789"/>
                <a:gd name="connsiteY3" fmla="*/ 1397917 h 1403586"/>
                <a:gd name="connsiteX4" fmla="*/ 1527736 w 2862789"/>
                <a:gd name="connsiteY4" fmla="*/ 1336884 h 1403586"/>
                <a:gd name="connsiteX5" fmla="*/ 1498887 w 2862789"/>
                <a:gd name="connsiteY5" fmla="*/ 1365772 h 1403586"/>
                <a:gd name="connsiteX6" fmla="*/ 1365772 w 2862789"/>
                <a:gd name="connsiteY6" fmla="*/ 1365863 h 1403586"/>
                <a:gd name="connsiteX7" fmla="*/ 1336884 w 2862789"/>
                <a:gd name="connsiteY7" fmla="*/ 1337014 h 1403586"/>
                <a:gd name="connsiteX8" fmla="*/ 1588639 w 2862789"/>
                <a:gd name="connsiteY8" fmla="*/ 1275897 h 1403586"/>
                <a:gd name="connsiteX9" fmla="*/ 1559790 w 2862789"/>
                <a:gd name="connsiteY9" fmla="*/ 1304785 h 1403586"/>
                <a:gd name="connsiteX10" fmla="*/ 1305588 w 2862789"/>
                <a:gd name="connsiteY10" fmla="*/ 1305761 h 1403586"/>
                <a:gd name="connsiteX11" fmla="*/ 1306389 w 2862789"/>
                <a:gd name="connsiteY11" fmla="*/ 1304959 h 1403586"/>
                <a:gd name="connsiteX12" fmla="*/ 1277501 w 2862789"/>
                <a:gd name="connsiteY12" fmla="*/ 1276110 h 1403586"/>
                <a:gd name="connsiteX13" fmla="*/ 1648741 w 2862789"/>
                <a:gd name="connsiteY13" fmla="*/ 1215713 h 1403586"/>
                <a:gd name="connsiteX14" fmla="*/ 1619891 w 2862789"/>
                <a:gd name="connsiteY14" fmla="*/ 1244602 h 1403586"/>
                <a:gd name="connsiteX15" fmla="*/ 1244602 w 2862789"/>
                <a:gd name="connsiteY15" fmla="*/ 1244859 h 1403586"/>
                <a:gd name="connsiteX16" fmla="*/ 1215714 w 2862789"/>
                <a:gd name="connsiteY16" fmla="*/ 1216010 h 1403586"/>
                <a:gd name="connsiteX17" fmla="*/ 1709643 w 2862789"/>
                <a:gd name="connsiteY17" fmla="*/ 1154727 h 1403586"/>
                <a:gd name="connsiteX18" fmla="*/ 1680795 w 2862789"/>
                <a:gd name="connsiteY18" fmla="*/ 1183615 h 1403586"/>
                <a:gd name="connsiteX19" fmla="*/ 1183615 w 2862789"/>
                <a:gd name="connsiteY19" fmla="*/ 1183956 h 1403586"/>
                <a:gd name="connsiteX20" fmla="*/ 1154727 w 2862789"/>
                <a:gd name="connsiteY20" fmla="*/ 1155107 h 1403586"/>
                <a:gd name="connsiteX21" fmla="*/ 1770546 w 2862789"/>
                <a:gd name="connsiteY21" fmla="*/ 1093741 h 1403586"/>
                <a:gd name="connsiteX22" fmla="*/ 1741698 w 2862789"/>
                <a:gd name="connsiteY22" fmla="*/ 1122629 h 1403586"/>
                <a:gd name="connsiteX23" fmla="*/ 1122629 w 2862789"/>
                <a:gd name="connsiteY23" fmla="*/ 1123053 h 1403586"/>
                <a:gd name="connsiteX24" fmla="*/ 1094544 w 2862789"/>
                <a:gd name="connsiteY24" fmla="*/ 1095006 h 1403586"/>
                <a:gd name="connsiteX25" fmla="*/ 1831449 w 2862789"/>
                <a:gd name="connsiteY25" fmla="*/ 1032755 h 1403586"/>
                <a:gd name="connsiteX26" fmla="*/ 1802600 w 2862789"/>
                <a:gd name="connsiteY26" fmla="*/ 1061643 h 1403586"/>
                <a:gd name="connsiteX27" fmla="*/ 1062445 w 2862789"/>
                <a:gd name="connsiteY27" fmla="*/ 1062951 h 1403586"/>
                <a:gd name="connsiteX28" fmla="*/ 1063246 w 2862789"/>
                <a:gd name="connsiteY28" fmla="*/ 1062149 h 1403586"/>
                <a:gd name="connsiteX29" fmla="*/ 1034358 w 2862789"/>
                <a:gd name="connsiteY29" fmla="*/ 1033300 h 1403586"/>
                <a:gd name="connsiteX30" fmla="*/ 1891550 w 2862789"/>
                <a:gd name="connsiteY30" fmla="*/ 972571 h 1403586"/>
                <a:gd name="connsiteX31" fmla="*/ 1862702 w 2862789"/>
                <a:gd name="connsiteY31" fmla="*/ 1001459 h 1403586"/>
                <a:gd name="connsiteX32" fmla="*/ 1001459 w 2862789"/>
                <a:gd name="connsiteY32" fmla="*/ 1002049 h 1403586"/>
                <a:gd name="connsiteX33" fmla="*/ 972571 w 2862789"/>
                <a:gd name="connsiteY33" fmla="*/ 973200 h 1403586"/>
                <a:gd name="connsiteX34" fmla="*/ 1952453 w 2862789"/>
                <a:gd name="connsiteY34" fmla="*/ 911585 h 1403586"/>
                <a:gd name="connsiteX35" fmla="*/ 1923604 w 2862789"/>
                <a:gd name="connsiteY35" fmla="*/ 940473 h 1403586"/>
                <a:gd name="connsiteX36" fmla="*/ 940473 w 2862789"/>
                <a:gd name="connsiteY36" fmla="*/ 941146 h 1403586"/>
                <a:gd name="connsiteX37" fmla="*/ 911585 w 2862789"/>
                <a:gd name="connsiteY37" fmla="*/ 912297 h 1403586"/>
                <a:gd name="connsiteX38" fmla="*/ 2013356 w 2862789"/>
                <a:gd name="connsiteY38" fmla="*/ 850598 h 1403586"/>
                <a:gd name="connsiteX39" fmla="*/ 1984507 w 2862789"/>
                <a:gd name="connsiteY39" fmla="*/ 879486 h 1403586"/>
                <a:gd name="connsiteX40" fmla="*/ 880289 w 2862789"/>
                <a:gd name="connsiteY40" fmla="*/ 881044 h 1403586"/>
                <a:gd name="connsiteX41" fmla="*/ 881090 w 2862789"/>
                <a:gd name="connsiteY41" fmla="*/ 880242 h 1403586"/>
                <a:gd name="connsiteX42" fmla="*/ 852202 w 2862789"/>
                <a:gd name="connsiteY42" fmla="*/ 851393 h 1403586"/>
                <a:gd name="connsiteX43" fmla="*/ 2074259 w 2862789"/>
                <a:gd name="connsiteY43" fmla="*/ 789612 h 1403586"/>
                <a:gd name="connsiteX44" fmla="*/ 2045410 w 2862789"/>
                <a:gd name="connsiteY44" fmla="*/ 818500 h 1403586"/>
                <a:gd name="connsiteX45" fmla="*/ 819303 w 2862789"/>
                <a:gd name="connsiteY45" fmla="*/ 820142 h 1403586"/>
                <a:gd name="connsiteX46" fmla="*/ 820104 w 2862789"/>
                <a:gd name="connsiteY46" fmla="*/ 819339 h 1403586"/>
                <a:gd name="connsiteX47" fmla="*/ 791216 w 2862789"/>
                <a:gd name="connsiteY47" fmla="*/ 790491 h 1403586"/>
                <a:gd name="connsiteX48" fmla="*/ 2134360 w 2862789"/>
                <a:gd name="connsiteY48" fmla="*/ 729428 h 1403586"/>
                <a:gd name="connsiteX49" fmla="*/ 2105511 w 2862789"/>
                <a:gd name="connsiteY49" fmla="*/ 758316 h 1403586"/>
                <a:gd name="connsiteX50" fmla="*/ 758316 w 2862789"/>
                <a:gd name="connsiteY50" fmla="*/ 759239 h 1403586"/>
                <a:gd name="connsiteX51" fmla="*/ 729428 w 2862789"/>
                <a:gd name="connsiteY51" fmla="*/ 730390 h 1403586"/>
                <a:gd name="connsiteX52" fmla="*/ 2195263 w 2862789"/>
                <a:gd name="connsiteY52" fmla="*/ 668442 h 1403586"/>
                <a:gd name="connsiteX53" fmla="*/ 2166414 w 2862789"/>
                <a:gd name="connsiteY53" fmla="*/ 697330 h 1403586"/>
                <a:gd name="connsiteX54" fmla="*/ 697331 w 2862789"/>
                <a:gd name="connsiteY54" fmla="*/ 698336 h 1403586"/>
                <a:gd name="connsiteX55" fmla="*/ 668442 w 2862789"/>
                <a:gd name="connsiteY55" fmla="*/ 669488 h 1403586"/>
                <a:gd name="connsiteX56" fmla="*/ 2256165 w 2862789"/>
                <a:gd name="connsiteY56" fmla="*/ 607456 h 1403586"/>
                <a:gd name="connsiteX57" fmla="*/ 2227317 w 2862789"/>
                <a:gd name="connsiteY57" fmla="*/ 636344 h 1403586"/>
                <a:gd name="connsiteX58" fmla="*/ 637146 w 2862789"/>
                <a:gd name="connsiteY58" fmla="*/ 638235 h 1403586"/>
                <a:gd name="connsiteX59" fmla="*/ 637948 w 2862789"/>
                <a:gd name="connsiteY59" fmla="*/ 637432 h 1403586"/>
                <a:gd name="connsiteX60" fmla="*/ 609059 w 2862789"/>
                <a:gd name="connsiteY60" fmla="*/ 608584 h 1403586"/>
                <a:gd name="connsiteX61" fmla="*/ 2316267 w 2862789"/>
                <a:gd name="connsiteY61" fmla="*/ 547272 h 1403586"/>
                <a:gd name="connsiteX62" fmla="*/ 2287419 w 2862789"/>
                <a:gd name="connsiteY62" fmla="*/ 576160 h 1403586"/>
                <a:gd name="connsiteX63" fmla="*/ 576160 w 2862789"/>
                <a:gd name="connsiteY63" fmla="*/ 577332 h 1403586"/>
                <a:gd name="connsiteX64" fmla="*/ 547272 w 2862789"/>
                <a:gd name="connsiteY64" fmla="*/ 548483 h 1403586"/>
                <a:gd name="connsiteX65" fmla="*/ 2377170 w 2862789"/>
                <a:gd name="connsiteY65" fmla="*/ 486286 h 1403586"/>
                <a:gd name="connsiteX66" fmla="*/ 2348321 w 2862789"/>
                <a:gd name="connsiteY66" fmla="*/ 515174 h 1403586"/>
                <a:gd name="connsiteX67" fmla="*/ 515174 w 2862789"/>
                <a:gd name="connsiteY67" fmla="*/ 516429 h 1403586"/>
                <a:gd name="connsiteX68" fmla="*/ 486286 w 2862789"/>
                <a:gd name="connsiteY68" fmla="*/ 487581 h 1403586"/>
                <a:gd name="connsiteX69" fmla="*/ 2438073 w 2862789"/>
                <a:gd name="connsiteY69" fmla="*/ 425299 h 1403586"/>
                <a:gd name="connsiteX70" fmla="*/ 2409224 w 2862789"/>
                <a:gd name="connsiteY70" fmla="*/ 454187 h 1403586"/>
                <a:gd name="connsiteX71" fmla="*/ 454187 w 2862789"/>
                <a:gd name="connsiteY71" fmla="*/ 455526 h 1403586"/>
                <a:gd name="connsiteX72" fmla="*/ 425299 w 2862789"/>
                <a:gd name="connsiteY72" fmla="*/ 426677 h 1403586"/>
                <a:gd name="connsiteX73" fmla="*/ 2498976 w 2862789"/>
                <a:gd name="connsiteY73" fmla="*/ 364313 h 1403586"/>
                <a:gd name="connsiteX74" fmla="*/ 2470126 w 2862789"/>
                <a:gd name="connsiteY74" fmla="*/ 393202 h 1403586"/>
                <a:gd name="connsiteX75" fmla="*/ 394004 w 2862789"/>
                <a:gd name="connsiteY75" fmla="*/ 395425 h 1403586"/>
                <a:gd name="connsiteX76" fmla="*/ 394805 w 2862789"/>
                <a:gd name="connsiteY76" fmla="*/ 394623 h 1403586"/>
                <a:gd name="connsiteX77" fmla="*/ 365917 w 2862789"/>
                <a:gd name="connsiteY77" fmla="*/ 365774 h 1403586"/>
                <a:gd name="connsiteX78" fmla="*/ 2559077 w 2862789"/>
                <a:gd name="connsiteY78" fmla="*/ 304129 h 1403586"/>
                <a:gd name="connsiteX79" fmla="*/ 2530228 w 2862789"/>
                <a:gd name="connsiteY79" fmla="*/ 333017 h 1403586"/>
                <a:gd name="connsiteX80" fmla="*/ 333017 w 2862789"/>
                <a:gd name="connsiteY80" fmla="*/ 334522 h 1403586"/>
                <a:gd name="connsiteX81" fmla="*/ 304129 w 2862789"/>
                <a:gd name="connsiteY81" fmla="*/ 305673 h 1403586"/>
                <a:gd name="connsiteX82" fmla="*/ 2619980 w 2862789"/>
                <a:gd name="connsiteY82" fmla="*/ 243143 h 1403586"/>
                <a:gd name="connsiteX83" fmla="*/ 2591131 w 2862789"/>
                <a:gd name="connsiteY83" fmla="*/ 272031 h 1403586"/>
                <a:gd name="connsiteX84" fmla="*/ 272032 w 2862789"/>
                <a:gd name="connsiteY84" fmla="*/ 273620 h 1403586"/>
                <a:gd name="connsiteX85" fmla="*/ 243144 w 2862789"/>
                <a:gd name="connsiteY85" fmla="*/ 244771 h 1403586"/>
                <a:gd name="connsiteX86" fmla="*/ 2680882 w 2862789"/>
                <a:gd name="connsiteY86" fmla="*/ 182157 h 1403586"/>
                <a:gd name="connsiteX87" fmla="*/ 2652034 w 2862789"/>
                <a:gd name="connsiteY87" fmla="*/ 211045 h 1403586"/>
                <a:gd name="connsiteX88" fmla="*/ 211847 w 2862789"/>
                <a:gd name="connsiteY88" fmla="*/ 213518 h 1403586"/>
                <a:gd name="connsiteX89" fmla="*/ 212649 w 2862789"/>
                <a:gd name="connsiteY89" fmla="*/ 212715 h 1403586"/>
                <a:gd name="connsiteX90" fmla="*/ 183761 w 2862789"/>
                <a:gd name="connsiteY90" fmla="*/ 183867 h 1403586"/>
                <a:gd name="connsiteX91" fmla="*/ 2741785 w 2862789"/>
                <a:gd name="connsiteY91" fmla="*/ 121170 h 1403586"/>
                <a:gd name="connsiteX92" fmla="*/ 2712937 w 2862789"/>
                <a:gd name="connsiteY92" fmla="*/ 150058 h 1403586"/>
                <a:gd name="connsiteX93" fmla="*/ 150862 w 2862789"/>
                <a:gd name="connsiteY93" fmla="*/ 152615 h 1403586"/>
                <a:gd name="connsiteX94" fmla="*/ 151663 w 2862789"/>
                <a:gd name="connsiteY94" fmla="*/ 151813 h 1403586"/>
                <a:gd name="connsiteX95" fmla="*/ 122774 w 2862789"/>
                <a:gd name="connsiteY95" fmla="*/ 122964 h 1403586"/>
                <a:gd name="connsiteX96" fmla="*/ 2801886 w 2862789"/>
                <a:gd name="connsiteY96" fmla="*/ 60987 h 1403586"/>
                <a:gd name="connsiteX97" fmla="*/ 2773038 w 2862789"/>
                <a:gd name="connsiteY97" fmla="*/ 89875 h 1403586"/>
                <a:gd name="connsiteX98" fmla="*/ 89875 w 2862789"/>
                <a:gd name="connsiteY98" fmla="*/ 91712 h 1403586"/>
                <a:gd name="connsiteX99" fmla="*/ 60987 w 2862789"/>
                <a:gd name="connsiteY99" fmla="*/ 62864 h 1403586"/>
                <a:gd name="connsiteX100" fmla="*/ 2862789 w 2862789"/>
                <a:gd name="connsiteY100" fmla="*/ 0 h 1403586"/>
                <a:gd name="connsiteX101" fmla="*/ 2833941 w 2862789"/>
                <a:gd name="connsiteY101" fmla="*/ 28888 h 1403586"/>
                <a:gd name="connsiteX102" fmla="*/ 28889 w 2862789"/>
                <a:gd name="connsiteY102" fmla="*/ 30809 h 1403586"/>
                <a:gd name="connsiteX103" fmla="*/ 0 w 2862789"/>
                <a:gd name="connsiteY103" fmla="*/ 1961 h 140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862789" h="1403586">
                  <a:moveTo>
                    <a:pt x="1466834" y="1397869"/>
                  </a:moveTo>
                  <a:lnTo>
                    <a:pt x="1461125" y="1403586"/>
                  </a:lnTo>
                  <a:lnTo>
                    <a:pt x="1403547" y="1403586"/>
                  </a:lnTo>
                  <a:lnTo>
                    <a:pt x="1397869" y="1397917"/>
                  </a:lnTo>
                  <a:close/>
                  <a:moveTo>
                    <a:pt x="1527736" y="1336884"/>
                  </a:moveTo>
                  <a:lnTo>
                    <a:pt x="1498887" y="1365772"/>
                  </a:lnTo>
                  <a:lnTo>
                    <a:pt x="1365772" y="1365863"/>
                  </a:lnTo>
                  <a:lnTo>
                    <a:pt x="1336884" y="1337014"/>
                  </a:lnTo>
                  <a:close/>
                  <a:moveTo>
                    <a:pt x="1588639" y="1275897"/>
                  </a:moveTo>
                  <a:lnTo>
                    <a:pt x="1559790" y="1304785"/>
                  </a:lnTo>
                  <a:lnTo>
                    <a:pt x="1305588" y="1305761"/>
                  </a:lnTo>
                  <a:lnTo>
                    <a:pt x="1306389" y="1304959"/>
                  </a:lnTo>
                  <a:lnTo>
                    <a:pt x="1277501" y="1276110"/>
                  </a:lnTo>
                  <a:close/>
                  <a:moveTo>
                    <a:pt x="1648741" y="1215713"/>
                  </a:moveTo>
                  <a:lnTo>
                    <a:pt x="1619891" y="1244602"/>
                  </a:lnTo>
                  <a:lnTo>
                    <a:pt x="1244602" y="1244859"/>
                  </a:lnTo>
                  <a:lnTo>
                    <a:pt x="1215714" y="1216010"/>
                  </a:lnTo>
                  <a:close/>
                  <a:moveTo>
                    <a:pt x="1709643" y="1154727"/>
                  </a:moveTo>
                  <a:lnTo>
                    <a:pt x="1680795" y="1183615"/>
                  </a:lnTo>
                  <a:lnTo>
                    <a:pt x="1183615" y="1183956"/>
                  </a:lnTo>
                  <a:lnTo>
                    <a:pt x="1154727" y="1155107"/>
                  </a:lnTo>
                  <a:close/>
                  <a:moveTo>
                    <a:pt x="1770546" y="1093741"/>
                  </a:moveTo>
                  <a:lnTo>
                    <a:pt x="1741698" y="1122629"/>
                  </a:lnTo>
                  <a:lnTo>
                    <a:pt x="1122629" y="1123053"/>
                  </a:lnTo>
                  <a:lnTo>
                    <a:pt x="1094544" y="1095006"/>
                  </a:lnTo>
                  <a:close/>
                  <a:moveTo>
                    <a:pt x="1831449" y="1032755"/>
                  </a:moveTo>
                  <a:lnTo>
                    <a:pt x="1802600" y="1061643"/>
                  </a:lnTo>
                  <a:lnTo>
                    <a:pt x="1062445" y="1062951"/>
                  </a:lnTo>
                  <a:lnTo>
                    <a:pt x="1063246" y="1062149"/>
                  </a:lnTo>
                  <a:lnTo>
                    <a:pt x="1034358" y="1033300"/>
                  </a:lnTo>
                  <a:close/>
                  <a:moveTo>
                    <a:pt x="1891550" y="972571"/>
                  </a:moveTo>
                  <a:lnTo>
                    <a:pt x="1862702" y="1001459"/>
                  </a:lnTo>
                  <a:lnTo>
                    <a:pt x="1001459" y="1002049"/>
                  </a:lnTo>
                  <a:lnTo>
                    <a:pt x="972571" y="973200"/>
                  </a:lnTo>
                  <a:close/>
                  <a:moveTo>
                    <a:pt x="1952453" y="911585"/>
                  </a:moveTo>
                  <a:lnTo>
                    <a:pt x="1923604" y="940473"/>
                  </a:lnTo>
                  <a:lnTo>
                    <a:pt x="940473" y="941146"/>
                  </a:lnTo>
                  <a:lnTo>
                    <a:pt x="911585" y="912297"/>
                  </a:lnTo>
                  <a:close/>
                  <a:moveTo>
                    <a:pt x="2013356" y="850598"/>
                  </a:moveTo>
                  <a:lnTo>
                    <a:pt x="1984507" y="879486"/>
                  </a:lnTo>
                  <a:lnTo>
                    <a:pt x="880289" y="881044"/>
                  </a:lnTo>
                  <a:lnTo>
                    <a:pt x="881090" y="880242"/>
                  </a:lnTo>
                  <a:lnTo>
                    <a:pt x="852202" y="851393"/>
                  </a:lnTo>
                  <a:close/>
                  <a:moveTo>
                    <a:pt x="2074259" y="789612"/>
                  </a:moveTo>
                  <a:lnTo>
                    <a:pt x="2045410" y="818500"/>
                  </a:lnTo>
                  <a:lnTo>
                    <a:pt x="819303" y="820142"/>
                  </a:lnTo>
                  <a:lnTo>
                    <a:pt x="820104" y="819339"/>
                  </a:lnTo>
                  <a:lnTo>
                    <a:pt x="791216" y="790491"/>
                  </a:lnTo>
                  <a:close/>
                  <a:moveTo>
                    <a:pt x="2134360" y="729428"/>
                  </a:moveTo>
                  <a:lnTo>
                    <a:pt x="2105511" y="758316"/>
                  </a:lnTo>
                  <a:lnTo>
                    <a:pt x="758316" y="759239"/>
                  </a:lnTo>
                  <a:lnTo>
                    <a:pt x="729428" y="730390"/>
                  </a:lnTo>
                  <a:close/>
                  <a:moveTo>
                    <a:pt x="2195263" y="668442"/>
                  </a:moveTo>
                  <a:lnTo>
                    <a:pt x="2166414" y="697330"/>
                  </a:lnTo>
                  <a:lnTo>
                    <a:pt x="697331" y="698336"/>
                  </a:lnTo>
                  <a:lnTo>
                    <a:pt x="668442" y="669488"/>
                  </a:lnTo>
                  <a:close/>
                  <a:moveTo>
                    <a:pt x="2256165" y="607456"/>
                  </a:moveTo>
                  <a:lnTo>
                    <a:pt x="2227317" y="636344"/>
                  </a:lnTo>
                  <a:lnTo>
                    <a:pt x="637146" y="638235"/>
                  </a:lnTo>
                  <a:lnTo>
                    <a:pt x="637948" y="637432"/>
                  </a:lnTo>
                  <a:lnTo>
                    <a:pt x="609059" y="608584"/>
                  </a:lnTo>
                  <a:close/>
                  <a:moveTo>
                    <a:pt x="2316267" y="547272"/>
                  </a:moveTo>
                  <a:lnTo>
                    <a:pt x="2287419" y="576160"/>
                  </a:lnTo>
                  <a:lnTo>
                    <a:pt x="576160" y="577332"/>
                  </a:lnTo>
                  <a:lnTo>
                    <a:pt x="547272" y="548483"/>
                  </a:lnTo>
                  <a:close/>
                  <a:moveTo>
                    <a:pt x="2377170" y="486286"/>
                  </a:moveTo>
                  <a:lnTo>
                    <a:pt x="2348321" y="515174"/>
                  </a:lnTo>
                  <a:lnTo>
                    <a:pt x="515174" y="516429"/>
                  </a:lnTo>
                  <a:lnTo>
                    <a:pt x="486286" y="487581"/>
                  </a:lnTo>
                  <a:close/>
                  <a:moveTo>
                    <a:pt x="2438073" y="425299"/>
                  </a:moveTo>
                  <a:lnTo>
                    <a:pt x="2409224" y="454187"/>
                  </a:lnTo>
                  <a:lnTo>
                    <a:pt x="454187" y="455526"/>
                  </a:lnTo>
                  <a:lnTo>
                    <a:pt x="425299" y="426677"/>
                  </a:lnTo>
                  <a:close/>
                  <a:moveTo>
                    <a:pt x="2498976" y="364313"/>
                  </a:moveTo>
                  <a:lnTo>
                    <a:pt x="2470126" y="393202"/>
                  </a:lnTo>
                  <a:lnTo>
                    <a:pt x="394004" y="395425"/>
                  </a:lnTo>
                  <a:lnTo>
                    <a:pt x="394805" y="394623"/>
                  </a:lnTo>
                  <a:lnTo>
                    <a:pt x="365917" y="365774"/>
                  </a:lnTo>
                  <a:close/>
                  <a:moveTo>
                    <a:pt x="2559077" y="304129"/>
                  </a:moveTo>
                  <a:lnTo>
                    <a:pt x="2530228" y="333017"/>
                  </a:lnTo>
                  <a:lnTo>
                    <a:pt x="333017" y="334522"/>
                  </a:lnTo>
                  <a:lnTo>
                    <a:pt x="304129" y="305673"/>
                  </a:lnTo>
                  <a:close/>
                  <a:moveTo>
                    <a:pt x="2619980" y="243143"/>
                  </a:moveTo>
                  <a:lnTo>
                    <a:pt x="2591131" y="272031"/>
                  </a:lnTo>
                  <a:lnTo>
                    <a:pt x="272032" y="273620"/>
                  </a:lnTo>
                  <a:lnTo>
                    <a:pt x="243144" y="244771"/>
                  </a:lnTo>
                  <a:close/>
                  <a:moveTo>
                    <a:pt x="2680882" y="182157"/>
                  </a:moveTo>
                  <a:lnTo>
                    <a:pt x="2652034" y="211045"/>
                  </a:lnTo>
                  <a:lnTo>
                    <a:pt x="211847" y="213518"/>
                  </a:lnTo>
                  <a:lnTo>
                    <a:pt x="212649" y="212715"/>
                  </a:lnTo>
                  <a:lnTo>
                    <a:pt x="183761" y="183867"/>
                  </a:lnTo>
                  <a:close/>
                  <a:moveTo>
                    <a:pt x="2741785" y="121170"/>
                  </a:moveTo>
                  <a:lnTo>
                    <a:pt x="2712937" y="150058"/>
                  </a:lnTo>
                  <a:lnTo>
                    <a:pt x="150862" y="152615"/>
                  </a:lnTo>
                  <a:lnTo>
                    <a:pt x="151663" y="151813"/>
                  </a:lnTo>
                  <a:lnTo>
                    <a:pt x="122774" y="122964"/>
                  </a:lnTo>
                  <a:close/>
                  <a:moveTo>
                    <a:pt x="2801886" y="60987"/>
                  </a:moveTo>
                  <a:lnTo>
                    <a:pt x="2773038" y="89875"/>
                  </a:lnTo>
                  <a:lnTo>
                    <a:pt x="89875" y="91712"/>
                  </a:lnTo>
                  <a:lnTo>
                    <a:pt x="60987" y="62864"/>
                  </a:lnTo>
                  <a:close/>
                  <a:moveTo>
                    <a:pt x="2862789" y="0"/>
                  </a:moveTo>
                  <a:lnTo>
                    <a:pt x="2833941" y="28888"/>
                  </a:lnTo>
                  <a:lnTo>
                    <a:pt x="28889" y="30809"/>
                  </a:lnTo>
                  <a:lnTo>
                    <a:pt x="0" y="1961"/>
                  </a:lnTo>
                  <a:close/>
                </a:path>
              </a:pathLst>
            </a:custGeom>
            <a:solidFill>
              <a:schemeClr val="accent5"/>
            </a:solidFill>
            <a:ln w="1133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95114EA9-D48D-B9A7-2CBB-99F981CEFCBE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B827F348-1780-2E41-AE07-537D962647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A169F51D-FBE1-8672-FBAC-77F82F648475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74E1EF4F-9513-07AD-2BBA-5D6629D876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0FD341A0-ADFC-8E1C-94B0-2096EDA7B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719F10E-8311-3F7D-2F9F-5368E93988E7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F9FB53C-23FE-C27D-DB80-FFF60CC5101C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14F9765-DA15-F461-E8C8-707B21CDDB58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C5CCF7B-7D78-2CF8-A831-3FAC289D9F6B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3D8239C-0F23-AA87-1412-0707EE6EBDAC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F395A0D-1ACC-FC15-188A-F20B627CDBAB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20B2592-5452-6FC8-C9C8-429A2B44FA68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11604513-3C7B-7892-C61D-B1D8C2429E19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175A7BA-9F7C-15D6-7705-A6F725C7DCA7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4D7FF0E-AABC-CB57-AFD6-2FE9E9DA8333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5B03DC9-AF73-1C4C-EDEC-7E1D118D489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CF469B2-D828-BEE9-5B83-E3B7D0C78F2F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93B27AE-B1F1-3CAB-3787-AAF7FC147EF5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11C102DC-223E-962F-D617-5127F1735AF6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A16902F-C582-26CC-41C0-B2A449D6A808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3EEFFBE-CB0D-F2DD-10AB-11685E95F11C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40D2D65-B9C7-E33C-7094-1630BBB4FBF8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2E17BC0-E57E-5499-C621-BD22AA506B77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64BE10-4C29-D4BC-D66C-FBBAEB2CE719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7B89A03-5C58-42A1-A27B-55D3AC1C9DA3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4F19CD-7E52-ABE1-059E-0039C1AC891E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DCA1FD7-568B-3E37-D575-5CC83E7772D3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E331418-F9F9-E065-4A5E-CE14928D4C7B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D26787B-86C8-13A6-856E-3A1001AFD27E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D093DC-EDA8-9CDB-5082-F50F4EA304C2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259672C-5C1B-9730-4BB7-D6E7D28FC8AD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F7F62C-3E15-F851-1380-F464E8A7A7DC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6A7C07A-EA97-CD80-E978-8849DA9CA492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53D5ADE-AC99-6D99-6318-32739830BC89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D297225-AC9F-7BA6-48F0-6A8D6F0D7F10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DC77B3C-91F9-E85B-1171-840F6CA16F3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3964853-448D-334B-F409-5BD5226D7443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ECAF8AE-654C-A727-B95C-BC80AAFE8F8A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CED66A9-A195-6F74-CAB0-EA9933344FAA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8645AD4-6EB1-0F53-53FF-8E8786EF99ED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2A346F4-A163-E810-2DC0-3F2405DF9421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934C10-A0A1-A557-FB98-B7FE1A6C052B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F079941-C76C-267C-C855-E3AC7D62A46B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990A812-281A-DC57-AACE-50F9E1A795AB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4D44A98-E244-CB64-1084-1F3B7D14F943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B10D965-7985-3304-98F4-87E5D4CB7189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CF7B249-E13B-4CDB-7652-7634D537242F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8A8E6F-1641-9FEC-7A48-82777D061557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907BD4-1015-EF82-0FE4-5EFD896F5919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63543A-11F1-430B-13EC-963C53ED3F8B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0F31503-78D0-CA6F-F657-8F2D4868CB64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711FE6B-D773-39F8-60D4-1321DDC9FE6B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D0A3907-9C0A-7405-193D-75798E35CE14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4280903-26A4-0ED0-DE86-AF0410AF93BA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653163-408D-9408-F9F6-6E687AAAD124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5A1FFB6-94E7-0D46-605C-241B070F392C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A3E4A15-9638-83CB-4E1C-2BD469EA8C0C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481AEB3-E03A-540F-4678-0A3041866156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D18E20E-05C8-32CB-D7CB-C8EEFEB26F81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01215B2-098D-C4FF-4F2B-0F3D381479CB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36D1E00-1736-E94C-A902-88B294340224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DFA3631-B51F-A330-6738-BF28B2E29F67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5C20688-8068-8D20-9940-F7A173011141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286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45DA4-6E3B-8083-CB46-7F63538693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92024"/>
            <a:ext cx="10666093" cy="14780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399" y="2157413"/>
            <a:ext cx="10666095" cy="4019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D7BBAF-B274-0E7D-77CE-2792518DF0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92024"/>
            <a:ext cx="9246624" cy="14780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274391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4800714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5118175"/>
            <a:ext cx="2361651" cy="73766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10808" y="2274391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79" y="4800714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79" y="5120222"/>
            <a:ext cx="2361651" cy="73766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07216" y="2274391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59" y="4800714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59" y="5120222"/>
            <a:ext cx="2361651" cy="73766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3624" y="2274391"/>
            <a:ext cx="2286000" cy="22860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2" y="4800714"/>
            <a:ext cx="2361651" cy="27432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2" y="5118175"/>
            <a:ext cx="2361651" cy="737666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E687F1-9E18-CE30-F97A-AEA0653A1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92024"/>
            <a:ext cx="9246624" cy="1490828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122752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575476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850968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82999" y="2122752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575476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850968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51598" y="2122752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575476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850968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20198" y="2122752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575476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850968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4400" y="4308168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758313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6054672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685032" y="4308168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758313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6054672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55664" y="4308168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758313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6054672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217152" y="4308168"/>
            <a:ext cx="2057400" cy="1371600"/>
          </a:xfrm>
          <a:solidFill>
            <a:schemeClr val="tx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758313"/>
            <a:ext cx="2133600" cy="28252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6054672"/>
            <a:ext cx="2133600" cy="282526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BFE2F04-4D63-30B7-BF12-C2321AE2C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192024"/>
            <a:ext cx="9246624" cy="147432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16883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16883" y="2524463"/>
            <a:ext cx="2350538" cy="253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116883" y="2821431"/>
            <a:ext cx="2350537" cy="913299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116883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116883" y="4590182"/>
            <a:ext cx="2350537" cy="277847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16883" y="4914997"/>
            <a:ext cx="2350537" cy="875894"/>
          </a:xfrm>
        </p:spPr>
        <p:txBody>
          <a:bodyPr>
            <a:norm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63853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734981-D056-20A1-1627-D3D7F979D1E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68710" y="2228634"/>
            <a:ext cx="2350537" cy="260076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B67E892-68CA-2D9B-9868-BA6955D353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68710" y="2524463"/>
            <a:ext cx="2350538" cy="253893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E617DC-AB4B-8F29-E7A1-39290CC228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68710" y="2821431"/>
            <a:ext cx="2350537" cy="913299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2DA693B-7AD8-8E99-8283-87912E0C43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68710" y="4297014"/>
            <a:ext cx="2350537" cy="24937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BF8EE7-49AD-7917-99B1-52B686D29E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68710" y="4590182"/>
            <a:ext cx="2350537" cy="277847"/>
          </a:xfr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42EA966-42F8-3CA0-8111-35083E14CE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68710" y="4914997"/>
            <a:ext cx="2350537" cy="875894"/>
          </a:xfrm>
        </p:spPr>
        <p:txBody>
          <a:bodyPr>
            <a:norm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7A83E25-F28F-774B-FE0D-D9804548EC54}"/>
              </a:ext>
            </a:extLst>
          </p:cNvPr>
          <p:cNvGrpSpPr/>
          <p:nvPr userDrawn="1"/>
        </p:nvGrpSpPr>
        <p:grpSpPr>
          <a:xfrm>
            <a:off x="-193623" y="27809"/>
            <a:ext cx="5242592" cy="6832288"/>
            <a:chOff x="-193623" y="27809"/>
            <a:chExt cx="5242592" cy="68322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03F4CC2-EAC6-172D-130E-A579DA0E06D1}"/>
                </a:ext>
              </a:extLst>
            </p:cNvPr>
            <p:cNvSpPr/>
            <p:nvPr userDrawn="1"/>
          </p:nvSpPr>
          <p:spPr>
            <a:xfrm>
              <a:off x="1150669" y="27809"/>
              <a:ext cx="2862789" cy="1403586"/>
            </a:xfrm>
            <a:custGeom>
              <a:avLst/>
              <a:gdLst>
                <a:gd name="connsiteX0" fmla="*/ 1466834 w 2862789"/>
                <a:gd name="connsiteY0" fmla="*/ 1397869 h 1403586"/>
                <a:gd name="connsiteX1" fmla="*/ 1461125 w 2862789"/>
                <a:gd name="connsiteY1" fmla="*/ 1403586 h 1403586"/>
                <a:gd name="connsiteX2" fmla="*/ 1403547 w 2862789"/>
                <a:gd name="connsiteY2" fmla="*/ 1403586 h 1403586"/>
                <a:gd name="connsiteX3" fmla="*/ 1397869 w 2862789"/>
                <a:gd name="connsiteY3" fmla="*/ 1397917 h 1403586"/>
                <a:gd name="connsiteX4" fmla="*/ 1527736 w 2862789"/>
                <a:gd name="connsiteY4" fmla="*/ 1336884 h 1403586"/>
                <a:gd name="connsiteX5" fmla="*/ 1498887 w 2862789"/>
                <a:gd name="connsiteY5" fmla="*/ 1365772 h 1403586"/>
                <a:gd name="connsiteX6" fmla="*/ 1365772 w 2862789"/>
                <a:gd name="connsiteY6" fmla="*/ 1365863 h 1403586"/>
                <a:gd name="connsiteX7" fmla="*/ 1336884 w 2862789"/>
                <a:gd name="connsiteY7" fmla="*/ 1337014 h 1403586"/>
                <a:gd name="connsiteX8" fmla="*/ 1588639 w 2862789"/>
                <a:gd name="connsiteY8" fmla="*/ 1275897 h 1403586"/>
                <a:gd name="connsiteX9" fmla="*/ 1559790 w 2862789"/>
                <a:gd name="connsiteY9" fmla="*/ 1304785 h 1403586"/>
                <a:gd name="connsiteX10" fmla="*/ 1305588 w 2862789"/>
                <a:gd name="connsiteY10" fmla="*/ 1305761 h 1403586"/>
                <a:gd name="connsiteX11" fmla="*/ 1306389 w 2862789"/>
                <a:gd name="connsiteY11" fmla="*/ 1304959 h 1403586"/>
                <a:gd name="connsiteX12" fmla="*/ 1277501 w 2862789"/>
                <a:gd name="connsiteY12" fmla="*/ 1276110 h 1403586"/>
                <a:gd name="connsiteX13" fmla="*/ 1648741 w 2862789"/>
                <a:gd name="connsiteY13" fmla="*/ 1215713 h 1403586"/>
                <a:gd name="connsiteX14" fmla="*/ 1619891 w 2862789"/>
                <a:gd name="connsiteY14" fmla="*/ 1244602 h 1403586"/>
                <a:gd name="connsiteX15" fmla="*/ 1244602 w 2862789"/>
                <a:gd name="connsiteY15" fmla="*/ 1244859 h 1403586"/>
                <a:gd name="connsiteX16" fmla="*/ 1215714 w 2862789"/>
                <a:gd name="connsiteY16" fmla="*/ 1216010 h 1403586"/>
                <a:gd name="connsiteX17" fmla="*/ 1709643 w 2862789"/>
                <a:gd name="connsiteY17" fmla="*/ 1154727 h 1403586"/>
                <a:gd name="connsiteX18" fmla="*/ 1680795 w 2862789"/>
                <a:gd name="connsiteY18" fmla="*/ 1183615 h 1403586"/>
                <a:gd name="connsiteX19" fmla="*/ 1183615 w 2862789"/>
                <a:gd name="connsiteY19" fmla="*/ 1183956 h 1403586"/>
                <a:gd name="connsiteX20" fmla="*/ 1154727 w 2862789"/>
                <a:gd name="connsiteY20" fmla="*/ 1155107 h 1403586"/>
                <a:gd name="connsiteX21" fmla="*/ 1770546 w 2862789"/>
                <a:gd name="connsiteY21" fmla="*/ 1093741 h 1403586"/>
                <a:gd name="connsiteX22" fmla="*/ 1741698 w 2862789"/>
                <a:gd name="connsiteY22" fmla="*/ 1122629 h 1403586"/>
                <a:gd name="connsiteX23" fmla="*/ 1122629 w 2862789"/>
                <a:gd name="connsiteY23" fmla="*/ 1123053 h 1403586"/>
                <a:gd name="connsiteX24" fmla="*/ 1094544 w 2862789"/>
                <a:gd name="connsiteY24" fmla="*/ 1095006 h 1403586"/>
                <a:gd name="connsiteX25" fmla="*/ 1831449 w 2862789"/>
                <a:gd name="connsiteY25" fmla="*/ 1032755 h 1403586"/>
                <a:gd name="connsiteX26" fmla="*/ 1802600 w 2862789"/>
                <a:gd name="connsiteY26" fmla="*/ 1061643 h 1403586"/>
                <a:gd name="connsiteX27" fmla="*/ 1062445 w 2862789"/>
                <a:gd name="connsiteY27" fmla="*/ 1062951 h 1403586"/>
                <a:gd name="connsiteX28" fmla="*/ 1063246 w 2862789"/>
                <a:gd name="connsiteY28" fmla="*/ 1062149 h 1403586"/>
                <a:gd name="connsiteX29" fmla="*/ 1034358 w 2862789"/>
                <a:gd name="connsiteY29" fmla="*/ 1033300 h 1403586"/>
                <a:gd name="connsiteX30" fmla="*/ 1891550 w 2862789"/>
                <a:gd name="connsiteY30" fmla="*/ 972571 h 1403586"/>
                <a:gd name="connsiteX31" fmla="*/ 1862702 w 2862789"/>
                <a:gd name="connsiteY31" fmla="*/ 1001459 h 1403586"/>
                <a:gd name="connsiteX32" fmla="*/ 1001459 w 2862789"/>
                <a:gd name="connsiteY32" fmla="*/ 1002049 h 1403586"/>
                <a:gd name="connsiteX33" fmla="*/ 972571 w 2862789"/>
                <a:gd name="connsiteY33" fmla="*/ 973200 h 1403586"/>
                <a:gd name="connsiteX34" fmla="*/ 1952453 w 2862789"/>
                <a:gd name="connsiteY34" fmla="*/ 911585 h 1403586"/>
                <a:gd name="connsiteX35" fmla="*/ 1923604 w 2862789"/>
                <a:gd name="connsiteY35" fmla="*/ 940473 h 1403586"/>
                <a:gd name="connsiteX36" fmla="*/ 940473 w 2862789"/>
                <a:gd name="connsiteY36" fmla="*/ 941146 h 1403586"/>
                <a:gd name="connsiteX37" fmla="*/ 911585 w 2862789"/>
                <a:gd name="connsiteY37" fmla="*/ 912297 h 1403586"/>
                <a:gd name="connsiteX38" fmla="*/ 2013356 w 2862789"/>
                <a:gd name="connsiteY38" fmla="*/ 850598 h 1403586"/>
                <a:gd name="connsiteX39" fmla="*/ 1984507 w 2862789"/>
                <a:gd name="connsiteY39" fmla="*/ 879486 h 1403586"/>
                <a:gd name="connsiteX40" fmla="*/ 880289 w 2862789"/>
                <a:gd name="connsiteY40" fmla="*/ 881044 h 1403586"/>
                <a:gd name="connsiteX41" fmla="*/ 881090 w 2862789"/>
                <a:gd name="connsiteY41" fmla="*/ 880242 h 1403586"/>
                <a:gd name="connsiteX42" fmla="*/ 852202 w 2862789"/>
                <a:gd name="connsiteY42" fmla="*/ 851393 h 1403586"/>
                <a:gd name="connsiteX43" fmla="*/ 2074259 w 2862789"/>
                <a:gd name="connsiteY43" fmla="*/ 789612 h 1403586"/>
                <a:gd name="connsiteX44" fmla="*/ 2045410 w 2862789"/>
                <a:gd name="connsiteY44" fmla="*/ 818500 h 1403586"/>
                <a:gd name="connsiteX45" fmla="*/ 819303 w 2862789"/>
                <a:gd name="connsiteY45" fmla="*/ 820142 h 1403586"/>
                <a:gd name="connsiteX46" fmla="*/ 820104 w 2862789"/>
                <a:gd name="connsiteY46" fmla="*/ 819339 h 1403586"/>
                <a:gd name="connsiteX47" fmla="*/ 791216 w 2862789"/>
                <a:gd name="connsiteY47" fmla="*/ 790491 h 1403586"/>
                <a:gd name="connsiteX48" fmla="*/ 2134360 w 2862789"/>
                <a:gd name="connsiteY48" fmla="*/ 729428 h 1403586"/>
                <a:gd name="connsiteX49" fmla="*/ 2105511 w 2862789"/>
                <a:gd name="connsiteY49" fmla="*/ 758316 h 1403586"/>
                <a:gd name="connsiteX50" fmla="*/ 758316 w 2862789"/>
                <a:gd name="connsiteY50" fmla="*/ 759239 h 1403586"/>
                <a:gd name="connsiteX51" fmla="*/ 729428 w 2862789"/>
                <a:gd name="connsiteY51" fmla="*/ 730390 h 1403586"/>
                <a:gd name="connsiteX52" fmla="*/ 2195263 w 2862789"/>
                <a:gd name="connsiteY52" fmla="*/ 668442 h 1403586"/>
                <a:gd name="connsiteX53" fmla="*/ 2166414 w 2862789"/>
                <a:gd name="connsiteY53" fmla="*/ 697330 h 1403586"/>
                <a:gd name="connsiteX54" fmla="*/ 697331 w 2862789"/>
                <a:gd name="connsiteY54" fmla="*/ 698336 h 1403586"/>
                <a:gd name="connsiteX55" fmla="*/ 668442 w 2862789"/>
                <a:gd name="connsiteY55" fmla="*/ 669488 h 1403586"/>
                <a:gd name="connsiteX56" fmla="*/ 2256165 w 2862789"/>
                <a:gd name="connsiteY56" fmla="*/ 607456 h 1403586"/>
                <a:gd name="connsiteX57" fmla="*/ 2227317 w 2862789"/>
                <a:gd name="connsiteY57" fmla="*/ 636344 h 1403586"/>
                <a:gd name="connsiteX58" fmla="*/ 637146 w 2862789"/>
                <a:gd name="connsiteY58" fmla="*/ 638235 h 1403586"/>
                <a:gd name="connsiteX59" fmla="*/ 637948 w 2862789"/>
                <a:gd name="connsiteY59" fmla="*/ 637432 h 1403586"/>
                <a:gd name="connsiteX60" fmla="*/ 609059 w 2862789"/>
                <a:gd name="connsiteY60" fmla="*/ 608584 h 1403586"/>
                <a:gd name="connsiteX61" fmla="*/ 2316267 w 2862789"/>
                <a:gd name="connsiteY61" fmla="*/ 547272 h 1403586"/>
                <a:gd name="connsiteX62" fmla="*/ 2287419 w 2862789"/>
                <a:gd name="connsiteY62" fmla="*/ 576160 h 1403586"/>
                <a:gd name="connsiteX63" fmla="*/ 576160 w 2862789"/>
                <a:gd name="connsiteY63" fmla="*/ 577332 h 1403586"/>
                <a:gd name="connsiteX64" fmla="*/ 547272 w 2862789"/>
                <a:gd name="connsiteY64" fmla="*/ 548483 h 1403586"/>
                <a:gd name="connsiteX65" fmla="*/ 2377170 w 2862789"/>
                <a:gd name="connsiteY65" fmla="*/ 486286 h 1403586"/>
                <a:gd name="connsiteX66" fmla="*/ 2348321 w 2862789"/>
                <a:gd name="connsiteY66" fmla="*/ 515174 h 1403586"/>
                <a:gd name="connsiteX67" fmla="*/ 515174 w 2862789"/>
                <a:gd name="connsiteY67" fmla="*/ 516429 h 1403586"/>
                <a:gd name="connsiteX68" fmla="*/ 486286 w 2862789"/>
                <a:gd name="connsiteY68" fmla="*/ 487581 h 1403586"/>
                <a:gd name="connsiteX69" fmla="*/ 2438073 w 2862789"/>
                <a:gd name="connsiteY69" fmla="*/ 425299 h 1403586"/>
                <a:gd name="connsiteX70" fmla="*/ 2409224 w 2862789"/>
                <a:gd name="connsiteY70" fmla="*/ 454187 h 1403586"/>
                <a:gd name="connsiteX71" fmla="*/ 454187 w 2862789"/>
                <a:gd name="connsiteY71" fmla="*/ 455526 h 1403586"/>
                <a:gd name="connsiteX72" fmla="*/ 425299 w 2862789"/>
                <a:gd name="connsiteY72" fmla="*/ 426677 h 1403586"/>
                <a:gd name="connsiteX73" fmla="*/ 2498976 w 2862789"/>
                <a:gd name="connsiteY73" fmla="*/ 364313 h 1403586"/>
                <a:gd name="connsiteX74" fmla="*/ 2470126 w 2862789"/>
                <a:gd name="connsiteY74" fmla="*/ 393202 h 1403586"/>
                <a:gd name="connsiteX75" fmla="*/ 394004 w 2862789"/>
                <a:gd name="connsiteY75" fmla="*/ 395425 h 1403586"/>
                <a:gd name="connsiteX76" fmla="*/ 394805 w 2862789"/>
                <a:gd name="connsiteY76" fmla="*/ 394623 h 1403586"/>
                <a:gd name="connsiteX77" fmla="*/ 365917 w 2862789"/>
                <a:gd name="connsiteY77" fmla="*/ 365774 h 1403586"/>
                <a:gd name="connsiteX78" fmla="*/ 2559077 w 2862789"/>
                <a:gd name="connsiteY78" fmla="*/ 304129 h 1403586"/>
                <a:gd name="connsiteX79" fmla="*/ 2530228 w 2862789"/>
                <a:gd name="connsiteY79" fmla="*/ 333017 h 1403586"/>
                <a:gd name="connsiteX80" fmla="*/ 333017 w 2862789"/>
                <a:gd name="connsiteY80" fmla="*/ 334522 h 1403586"/>
                <a:gd name="connsiteX81" fmla="*/ 304129 w 2862789"/>
                <a:gd name="connsiteY81" fmla="*/ 305673 h 1403586"/>
                <a:gd name="connsiteX82" fmla="*/ 2619980 w 2862789"/>
                <a:gd name="connsiteY82" fmla="*/ 243143 h 1403586"/>
                <a:gd name="connsiteX83" fmla="*/ 2591131 w 2862789"/>
                <a:gd name="connsiteY83" fmla="*/ 272031 h 1403586"/>
                <a:gd name="connsiteX84" fmla="*/ 272032 w 2862789"/>
                <a:gd name="connsiteY84" fmla="*/ 273620 h 1403586"/>
                <a:gd name="connsiteX85" fmla="*/ 243144 w 2862789"/>
                <a:gd name="connsiteY85" fmla="*/ 244771 h 1403586"/>
                <a:gd name="connsiteX86" fmla="*/ 2680882 w 2862789"/>
                <a:gd name="connsiteY86" fmla="*/ 182157 h 1403586"/>
                <a:gd name="connsiteX87" fmla="*/ 2652034 w 2862789"/>
                <a:gd name="connsiteY87" fmla="*/ 211045 h 1403586"/>
                <a:gd name="connsiteX88" fmla="*/ 211847 w 2862789"/>
                <a:gd name="connsiteY88" fmla="*/ 213518 h 1403586"/>
                <a:gd name="connsiteX89" fmla="*/ 212649 w 2862789"/>
                <a:gd name="connsiteY89" fmla="*/ 212715 h 1403586"/>
                <a:gd name="connsiteX90" fmla="*/ 183761 w 2862789"/>
                <a:gd name="connsiteY90" fmla="*/ 183867 h 1403586"/>
                <a:gd name="connsiteX91" fmla="*/ 2741785 w 2862789"/>
                <a:gd name="connsiteY91" fmla="*/ 121170 h 1403586"/>
                <a:gd name="connsiteX92" fmla="*/ 2712937 w 2862789"/>
                <a:gd name="connsiteY92" fmla="*/ 150058 h 1403586"/>
                <a:gd name="connsiteX93" fmla="*/ 150862 w 2862789"/>
                <a:gd name="connsiteY93" fmla="*/ 152615 h 1403586"/>
                <a:gd name="connsiteX94" fmla="*/ 151663 w 2862789"/>
                <a:gd name="connsiteY94" fmla="*/ 151813 h 1403586"/>
                <a:gd name="connsiteX95" fmla="*/ 122774 w 2862789"/>
                <a:gd name="connsiteY95" fmla="*/ 122964 h 1403586"/>
                <a:gd name="connsiteX96" fmla="*/ 2801886 w 2862789"/>
                <a:gd name="connsiteY96" fmla="*/ 60987 h 1403586"/>
                <a:gd name="connsiteX97" fmla="*/ 2773038 w 2862789"/>
                <a:gd name="connsiteY97" fmla="*/ 89875 h 1403586"/>
                <a:gd name="connsiteX98" fmla="*/ 89875 w 2862789"/>
                <a:gd name="connsiteY98" fmla="*/ 91712 h 1403586"/>
                <a:gd name="connsiteX99" fmla="*/ 60987 w 2862789"/>
                <a:gd name="connsiteY99" fmla="*/ 62864 h 1403586"/>
                <a:gd name="connsiteX100" fmla="*/ 2862789 w 2862789"/>
                <a:gd name="connsiteY100" fmla="*/ 0 h 1403586"/>
                <a:gd name="connsiteX101" fmla="*/ 2833941 w 2862789"/>
                <a:gd name="connsiteY101" fmla="*/ 28888 h 1403586"/>
                <a:gd name="connsiteX102" fmla="*/ 28889 w 2862789"/>
                <a:gd name="connsiteY102" fmla="*/ 30809 h 1403586"/>
                <a:gd name="connsiteX103" fmla="*/ 0 w 2862789"/>
                <a:gd name="connsiteY103" fmla="*/ 1961 h 140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862789" h="1403586">
                  <a:moveTo>
                    <a:pt x="1466834" y="1397869"/>
                  </a:moveTo>
                  <a:lnTo>
                    <a:pt x="1461125" y="1403586"/>
                  </a:lnTo>
                  <a:lnTo>
                    <a:pt x="1403547" y="1403586"/>
                  </a:lnTo>
                  <a:lnTo>
                    <a:pt x="1397869" y="1397917"/>
                  </a:lnTo>
                  <a:close/>
                  <a:moveTo>
                    <a:pt x="1527736" y="1336884"/>
                  </a:moveTo>
                  <a:lnTo>
                    <a:pt x="1498887" y="1365772"/>
                  </a:lnTo>
                  <a:lnTo>
                    <a:pt x="1365772" y="1365863"/>
                  </a:lnTo>
                  <a:lnTo>
                    <a:pt x="1336884" y="1337014"/>
                  </a:lnTo>
                  <a:close/>
                  <a:moveTo>
                    <a:pt x="1588639" y="1275897"/>
                  </a:moveTo>
                  <a:lnTo>
                    <a:pt x="1559790" y="1304785"/>
                  </a:lnTo>
                  <a:lnTo>
                    <a:pt x="1305588" y="1305761"/>
                  </a:lnTo>
                  <a:lnTo>
                    <a:pt x="1306389" y="1304959"/>
                  </a:lnTo>
                  <a:lnTo>
                    <a:pt x="1277501" y="1276110"/>
                  </a:lnTo>
                  <a:close/>
                  <a:moveTo>
                    <a:pt x="1648741" y="1215713"/>
                  </a:moveTo>
                  <a:lnTo>
                    <a:pt x="1619891" y="1244602"/>
                  </a:lnTo>
                  <a:lnTo>
                    <a:pt x="1244602" y="1244859"/>
                  </a:lnTo>
                  <a:lnTo>
                    <a:pt x="1215714" y="1216010"/>
                  </a:lnTo>
                  <a:close/>
                  <a:moveTo>
                    <a:pt x="1709643" y="1154727"/>
                  </a:moveTo>
                  <a:lnTo>
                    <a:pt x="1680795" y="1183615"/>
                  </a:lnTo>
                  <a:lnTo>
                    <a:pt x="1183615" y="1183956"/>
                  </a:lnTo>
                  <a:lnTo>
                    <a:pt x="1154727" y="1155107"/>
                  </a:lnTo>
                  <a:close/>
                  <a:moveTo>
                    <a:pt x="1770546" y="1093741"/>
                  </a:moveTo>
                  <a:lnTo>
                    <a:pt x="1741698" y="1122629"/>
                  </a:lnTo>
                  <a:lnTo>
                    <a:pt x="1122629" y="1123053"/>
                  </a:lnTo>
                  <a:lnTo>
                    <a:pt x="1094544" y="1095006"/>
                  </a:lnTo>
                  <a:close/>
                  <a:moveTo>
                    <a:pt x="1831449" y="1032755"/>
                  </a:moveTo>
                  <a:lnTo>
                    <a:pt x="1802600" y="1061643"/>
                  </a:lnTo>
                  <a:lnTo>
                    <a:pt x="1062445" y="1062951"/>
                  </a:lnTo>
                  <a:lnTo>
                    <a:pt x="1063246" y="1062149"/>
                  </a:lnTo>
                  <a:lnTo>
                    <a:pt x="1034358" y="1033300"/>
                  </a:lnTo>
                  <a:close/>
                  <a:moveTo>
                    <a:pt x="1891550" y="972571"/>
                  </a:moveTo>
                  <a:lnTo>
                    <a:pt x="1862702" y="1001459"/>
                  </a:lnTo>
                  <a:lnTo>
                    <a:pt x="1001459" y="1002049"/>
                  </a:lnTo>
                  <a:lnTo>
                    <a:pt x="972571" y="973200"/>
                  </a:lnTo>
                  <a:close/>
                  <a:moveTo>
                    <a:pt x="1952453" y="911585"/>
                  </a:moveTo>
                  <a:lnTo>
                    <a:pt x="1923604" y="940473"/>
                  </a:lnTo>
                  <a:lnTo>
                    <a:pt x="940473" y="941146"/>
                  </a:lnTo>
                  <a:lnTo>
                    <a:pt x="911585" y="912297"/>
                  </a:lnTo>
                  <a:close/>
                  <a:moveTo>
                    <a:pt x="2013356" y="850598"/>
                  </a:moveTo>
                  <a:lnTo>
                    <a:pt x="1984507" y="879486"/>
                  </a:lnTo>
                  <a:lnTo>
                    <a:pt x="880289" y="881044"/>
                  </a:lnTo>
                  <a:lnTo>
                    <a:pt x="881090" y="880242"/>
                  </a:lnTo>
                  <a:lnTo>
                    <a:pt x="852202" y="851393"/>
                  </a:lnTo>
                  <a:close/>
                  <a:moveTo>
                    <a:pt x="2074259" y="789612"/>
                  </a:moveTo>
                  <a:lnTo>
                    <a:pt x="2045410" y="818500"/>
                  </a:lnTo>
                  <a:lnTo>
                    <a:pt x="819303" y="820142"/>
                  </a:lnTo>
                  <a:lnTo>
                    <a:pt x="820104" y="819339"/>
                  </a:lnTo>
                  <a:lnTo>
                    <a:pt x="791216" y="790491"/>
                  </a:lnTo>
                  <a:close/>
                  <a:moveTo>
                    <a:pt x="2134360" y="729428"/>
                  </a:moveTo>
                  <a:lnTo>
                    <a:pt x="2105511" y="758316"/>
                  </a:lnTo>
                  <a:lnTo>
                    <a:pt x="758316" y="759239"/>
                  </a:lnTo>
                  <a:lnTo>
                    <a:pt x="729428" y="730390"/>
                  </a:lnTo>
                  <a:close/>
                  <a:moveTo>
                    <a:pt x="2195263" y="668442"/>
                  </a:moveTo>
                  <a:lnTo>
                    <a:pt x="2166414" y="697330"/>
                  </a:lnTo>
                  <a:lnTo>
                    <a:pt x="697331" y="698336"/>
                  </a:lnTo>
                  <a:lnTo>
                    <a:pt x="668442" y="669488"/>
                  </a:lnTo>
                  <a:close/>
                  <a:moveTo>
                    <a:pt x="2256165" y="607456"/>
                  </a:moveTo>
                  <a:lnTo>
                    <a:pt x="2227317" y="636344"/>
                  </a:lnTo>
                  <a:lnTo>
                    <a:pt x="637146" y="638235"/>
                  </a:lnTo>
                  <a:lnTo>
                    <a:pt x="637948" y="637432"/>
                  </a:lnTo>
                  <a:lnTo>
                    <a:pt x="609059" y="608584"/>
                  </a:lnTo>
                  <a:close/>
                  <a:moveTo>
                    <a:pt x="2316267" y="547272"/>
                  </a:moveTo>
                  <a:lnTo>
                    <a:pt x="2287419" y="576160"/>
                  </a:lnTo>
                  <a:lnTo>
                    <a:pt x="576160" y="577332"/>
                  </a:lnTo>
                  <a:lnTo>
                    <a:pt x="547272" y="548483"/>
                  </a:lnTo>
                  <a:close/>
                  <a:moveTo>
                    <a:pt x="2377170" y="486286"/>
                  </a:moveTo>
                  <a:lnTo>
                    <a:pt x="2348321" y="515174"/>
                  </a:lnTo>
                  <a:lnTo>
                    <a:pt x="515174" y="516429"/>
                  </a:lnTo>
                  <a:lnTo>
                    <a:pt x="486286" y="487581"/>
                  </a:lnTo>
                  <a:close/>
                  <a:moveTo>
                    <a:pt x="2438073" y="425299"/>
                  </a:moveTo>
                  <a:lnTo>
                    <a:pt x="2409224" y="454187"/>
                  </a:lnTo>
                  <a:lnTo>
                    <a:pt x="454187" y="455526"/>
                  </a:lnTo>
                  <a:lnTo>
                    <a:pt x="425299" y="426677"/>
                  </a:lnTo>
                  <a:close/>
                  <a:moveTo>
                    <a:pt x="2498976" y="364313"/>
                  </a:moveTo>
                  <a:lnTo>
                    <a:pt x="2470126" y="393202"/>
                  </a:lnTo>
                  <a:lnTo>
                    <a:pt x="394004" y="395425"/>
                  </a:lnTo>
                  <a:lnTo>
                    <a:pt x="394805" y="394623"/>
                  </a:lnTo>
                  <a:lnTo>
                    <a:pt x="365917" y="365774"/>
                  </a:lnTo>
                  <a:close/>
                  <a:moveTo>
                    <a:pt x="2559077" y="304129"/>
                  </a:moveTo>
                  <a:lnTo>
                    <a:pt x="2530228" y="333017"/>
                  </a:lnTo>
                  <a:lnTo>
                    <a:pt x="333017" y="334522"/>
                  </a:lnTo>
                  <a:lnTo>
                    <a:pt x="304129" y="305673"/>
                  </a:lnTo>
                  <a:close/>
                  <a:moveTo>
                    <a:pt x="2619980" y="243143"/>
                  </a:moveTo>
                  <a:lnTo>
                    <a:pt x="2591131" y="272031"/>
                  </a:lnTo>
                  <a:lnTo>
                    <a:pt x="272032" y="273620"/>
                  </a:lnTo>
                  <a:lnTo>
                    <a:pt x="243144" y="244771"/>
                  </a:lnTo>
                  <a:close/>
                  <a:moveTo>
                    <a:pt x="2680882" y="182157"/>
                  </a:moveTo>
                  <a:lnTo>
                    <a:pt x="2652034" y="211045"/>
                  </a:lnTo>
                  <a:lnTo>
                    <a:pt x="211847" y="213518"/>
                  </a:lnTo>
                  <a:lnTo>
                    <a:pt x="212649" y="212715"/>
                  </a:lnTo>
                  <a:lnTo>
                    <a:pt x="183761" y="183867"/>
                  </a:lnTo>
                  <a:close/>
                  <a:moveTo>
                    <a:pt x="2741785" y="121170"/>
                  </a:moveTo>
                  <a:lnTo>
                    <a:pt x="2712937" y="150058"/>
                  </a:lnTo>
                  <a:lnTo>
                    <a:pt x="150862" y="152615"/>
                  </a:lnTo>
                  <a:lnTo>
                    <a:pt x="151663" y="151813"/>
                  </a:lnTo>
                  <a:lnTo>
                    <a:pt x="122774" y="122964"/>
                  </a:lnTo>
                  <a:close/>
                  <a:moveTo>
                    <a:pt x="2801886" y="60987"/>
                  </a:moveTo>
                  <a:lnTo>
                    <a:pt x="2773038" y="89875"/>
                  </a:lnTo>
                  <a:lnTo>
                    <a:pt x="89875" y="91712"/>
                  </a:lnTo>
                  <a:lnTo>
                    <a:pt x="60987" y="62864"/>
                  </a:lnTo>
                  <a:close/>
                  <a:moveTo>
                    <a:pt x="2862789" y="0"/>
                  </a:moveTo>
                  <a:lnTo>
                    <a:pt x="2833941" y="28888"/>
                  </a:lnTo>
                  <a:lnTo>
                    <a:pt x="28889" y="30809"/>
                  </a:lnTo>
                  <a:lnTo>
                    <a:pt x="0" y="1961"/>
                  </a:lnTo>
                  <a:close/>
                </a:path>
              </a:pathLst>
            </a:custGeom>
            <a:solidFill>
              <a:schemeClr val="accent5"/>
            </a:solidFill>
            <a:ln w="1133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759" y="160958"/>
            <a:ext cx="6642735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7759" y="2112734"/>
            <a:ext cx="6642735" cy="401289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8" y="160959"/>
            <a:ext cx="7040880" cy="1829876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3029672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507005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302435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506474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169E18-BB48-F754-12FE-29203BB12372}"/>
              </a:ext>
            </a:extLst>
          </p:cNvPr>
          <p:cNvGrpSpPr/>
          <p:nvPr userDrawn="1"/>
        </p:nvGrpSpPr>
        <p:grpSpPr>
          <a:xfrm>
            <a:off x="-193623" y="27809"/>
            <a:ext cx="5242592" cy="6832288"/>
            <a:chOff x="-193623" y="27809"/>
            <a:chExt cx="5242592" cy="68322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05F32F-476F-A21D-6A58-609062A0539B}"/>
                </a:ext>
              </a:extLst>
            </p:cNvPr>
            <p:cNvSpPr/>
            <p:nvPr userDrawn="1"/>
          </p:nvSpPr>
          <p:spPr>
            <a:xfrm>
              <a:off x="1150669" y="27809"/>
              <a:ext cx="2862789" cy="1403586"/>
            </a:xfrm>
            <a:custGeom>
              <a:avLst/>
              <a:gdLst>
                <a:gd name="connsiteX0" fmla="*/ 1466834 w 2862789"/>
                <a:gd name="connsiteY0" fmla="*/ 1397869 h 1403586"/>
                <a:gd name="connsiteX1" fmla="*/ 1461125 w 2862789"/>
                <a:gd name="connsiteY1" fmla="*/ 1403586 h 1403586"/>
                <a:gd name="connsiteX2" fmla="*/ 1403547 w 2862789"/>
                <a:gd name="connsiteY2" fmla="*/ 1403586 h 1403586"/>
                <a:gd name="connsiteX3" fmla="*/ 1397869 w 2862789"/>
                <a:gd name="connsiteY3" fmla="*/ 1397917 h 1403586"/>
                <a:gd name="connsiteX4" fmla="*/ 1527736 w 2862789"/>
                <a:gd name="connsiteY4" fmla="*/ 1336884 h 1403586"/>
                <a:gd name="connsiteX5" fmla="*/ 1498887 w 2862789"/>
                <a:gd name="connsiteY5" fmla="*/ 1365772 h 1403586"/>
                <a:gd name="connsiteX6" fmla="*/ 1365772 w 2862789"/>
                <a:gd name="connsiteY6" fmla="*/ 1365863 h 1403586"/>
                <a:gd name="connsiteX7" fmla="*/ 1336884 w 2862789"/>
                <a:gd name="connsiteY7" fmla="*/ 1337014 h 1403586"/>
                <a:gd name="connsiteX8" fmla="*/ 1588639 w 2862789"/>
                <a:gd name="connsiteY8" fmla="*/ 1275897 h 1403586"/>
                <a:gd name="connsiteX9" fmla="*/ 1559790 w 2862789"/>
                <a:gd name="connsiteY9" fmla="*/ 1304785 h 1403586"/>
                <a:gd name="connsiteX10" fmla="*/ 1305588 w 2862789"/>
                <a:gd name="connsiteY10" fmla="*/ 1305761 h 1403586"/>
                <a:gd name="connsiteX11" fmla="*/ 1306389 w 2862789"/>
                <a:gd name="connsiteY11" fmla="*/ 1304959 h 1403586"/>
                <a:gd name="connsiteX12" fmla="*/ 1277501 w 2862789"/>
                <a:gd name="connsiteY12" fmla="*/ 1276110 h 1403586"/>
                <a:gd name="connsiteX13" fmla="*/ 1648741 w 2862789"/>
                <a:gd name="connsiteY13" fmla="*/ 1215713 h 1403586"/>
                <a:gd name="connsiteX14" fmla="*/ 1619891 w 2862789"/>
                <a:gd name="connsiteY14" fmla="*/ 1244602 h 1403586"/>
                <a:gd name="connsiteX15" fmla="*/ 1244602 w 2862789"/>
                <a:gd name="connsiteY15" fmla="*/ 1244859 h 1403586"/>
                <a:gd name="connsiteX16" fmla="*/ 1215714 w 2862789"/>
                <a:gd name="connsiteY16" fmla="*/ 1216010 h 1403586"/>
                <a:gd name="connsiteX17" fmla="*/ 1709643 w 2862789"/>
                <a:gd name="connsiteY17" fmla="*/ 1154727 h 1403586"/>
                <a:gd name="connsiteX18" fmla="*/ 1680795 w 2862789"/>
                <a:gd name="connsiteY18" fmla="*/ 1183615 h 1403586"/>
                <a:gd name="connsiteX19" fmla="*/ 1183615 w 2862789"/>
                <a:gd name="connsiteY19" fmla="*/ 1183956 h 1403586"/>
                <a:gd name="connsiteX20" fmla="*/ 1154727 w 2862789"/>
                <a:gd name="connsiteY20" fmla="*/ 1155107 h 1403586"/>
                <a:gd name="connsiteX21" fmla="*/ 1770546 w 2862789"/>
                <a:gd name="connsiteY21" fmla="*/ 1093741 h 1403586"/>
                <a:gd name="connsiteX22" fmla="*/ 1741698 w 2862789"/>
                <a:gd name="connsiteY22" fmla="*/ 1122629 h 1403586"/>
                <a:gd name="connsiteX23" fmla="*/ 1122629 w 2862789"/>
                <a:gd name="connsiteY23" fmla="*/ 1123053 h 1403586"/>
                <a:gd name="connsiteX24" fmla="*/ 1094544 w 2862789"/>
                <a:gd name="connsiteY24" fmla="*/ 1095006 h 1403586"/>
                <a:gd name="connsiteX25" fmla="*/ 1831449 w 2862789"/>
                <a:gd name="connsiteY25" fmla="*/ 1032755 h 1403586"/>
                <a:gd name="connsiteX26" fmla="*/ 1802600 w 2862789"/>
                <a:gd name="connsiteY26" fmla="*/ 1061643 h 1403586"/>
                <a:gd name="connsiteX27" fmla="*/ 1062445 w 2862789"/>
                <a:gd name="connsiteY27" fmla="*/ 1062951 h 1403586"/>
                <a:gd name="connsiteX28" fmla="*/ 1063246 w 2862789"/>
                <a:gd name="connsiteY28" fmla="*/ 1062149 h 1403586"/>
                <a:gd name="connsiteX29" fmla="*/ 1034358 w 2862789"/>
                <a:gd name="connsiteY29" fmla="*/ 1033300 h 1403586"/>
                <a:gd name="connsiteX30" fmla="*/ 1891550 w 2862789"/>
                <a:gd name="connsiteY30" fmla="*/ 972571 h 1403586"/>
                <a:gd name="connsiteX31" fmla="*/ 1862702 w 2862789"/>
                <a:gd name="connsiteY31" fmla="*/ 1001459 h 1403586"/>
                <a:gd name="connsiteX32" fmla="*/ 1001459 w 2862789"/>
                <a:gd name="connsiteY32" fmla="*/ 1002049 h 1403586"/>
                <a:gd name="connsiteX33" fmla="*/ 972571 w 2862789"/>
                <a:gd name="connsiteY33" fmla="*/ 973200 h 1403586"/>
                <a:gd name="connsiteX34" fmla="*/ 1952453 w 2862789"/>
                <a:gd name="connsiteY34" fmla="*/ 911585 h 1403586"/>
                <a:gd name="connsiteX35" fmla="*/ 1923604 w 2862789"/>
                <a:gd name="connsiteY35" fmla="*/ 940473 h 1403586"/>
                <a:gd name="connsiteX36" fmla="*/ 940473 w 2862789"/>
                <a:gd name="connsiteY36" fmla="*/ 941146 h 1403586"/>
                <a:gd name="connsiteX37" fmla="*/ 911585 w 2862789"/>
                <a:gd name="connsiteY37" fmla="*/ 912297 h 1403586"/>
                <a:gd name="connsiteX38" fmla="*/ 2013356 w 2862789"/>
                <a:gd name="connsiteY38" fmla="*/ 850598 h 1403586"/>
                <a:gd name="connsiteX39" fmla="*/ 1984507 w 2862789"/>
                <a:gd name="connsiteY39" fmla="*/ 879486 h 1403586"/>
                <a:gd name="connsiteX40" fmla="*/ 880289 w 2862789"/>
                <a:gd name="connsiteY40" fmla="*/ 881044 h 1403586"/>
                <a:gd name="connsiteX41" fmla="*/ 881090 w 2862789"/>
                <a:gd name="connsiteY41" fmla="*/ 880242 h 1403586"/>
                <a:gd name="connsiteX42" fmla="*/ 852202 w 2862789"/>
                <a:gd name="connsiteY42" fmla="*/ 851393 h 1403586"/>
                <a:gd name="connsiteX43" fmla="*/ 2074259 w 2862789"/>
                <a:gd name="connsiteY43" fmla="*/ 789612 h 1403586"/>
                <a:gd name="connsiteX44" fmla="*/ 2045410 w 2862789"/>
                <a:gd name="connsiteY44" fmla="*/ 818500 h 1403586"/>
                <a:gd name="connsiteX45" fmla="*/ 819303 w 2862789"/>
                <a:gd name="connsiteY45" fmla="*/ 820142 h 1403586"/>
                <a:gd name="connsiteX46" fmla="*/ 820104 w 2862789"/>
                <a:gd name="connsiteY46" fmla="*/ 819339 h 1403586"/>
                <a:gd name="connsiteX47" fmla="*/ 791216 w 2862789"/>
                <a:gd name="connsiteY47" fmla="*/ 790491 h 1403586"/>
                <a:gd name="connsiteX48" fmla="*/ 2134360 w 2862789"/>
                <a:gd name="connsiteY48" fmla="*/ 729428 h 1403586"/>
                <a:gd name="connsiteX49" fmla="*/ 2105511 w 2862789"/>
                <a:gd name="connsiteY49" fmla="*/ 758316 h 1403586"/>
                <a:gd name="connsiteX50" fmla="*/ 758316 w 2862789"/>
                <a:gd name="connsiteY50" fmla="*/ 759239 h 1403586"/>
                <a:gd name="connsiteX51" fmla="*/ 729428 w 2862789"/>
                <a:gd name="connsiteY51" fmla="*/ 730390 h 1403586"/>
                <a:gd name="connsiteX52" fmla="*/ 2195263 w 2862789"/>
                <a:gd name="connsiteY52" fmla="*/ 668442 h 1403586"/>
                <a:gd name="connsiteX53" fmla="*/ 2166414 w 2862789"/>
                <a:gd name="connsiteY53" fmla="*/ 697330 h 1403586"/>
                <a:gd name="connsiteX54" fmla="*/ 697331 w 2862789"/>
                <a:gd name="connsiteY54" fmla="*/ 698336 h 1403586"/>
                <a:gd name="connsiteX55" fmla="*/ 668442 w 2862789"/>
                <a:gd name="connsiteY55" fmla="*/ 669488 h 1403586"/>
                <a:gd name="connsiteX56" fmla="*/ 2256165 w 2862789"/>
                <a:gd name="connsiteY56" fmla="*/ 607456 h 1403586"/>
                <a:gd name="connsiteX57" fmla="*/ 2227317 w 2862789"/>
                <a:gd name="connsiteY57" fmla="*/ 636344 h 1403586"/>
                <a:gd name="connsiteX58" fmla="*/ 637146 w 2862789"/>
                <a:gd name="connsiteY58" fmla="*/ 638235 h 1403586"/>
                <a:gd name="connsiteX59" fmla="*/ 637948 w 2862789"/>
                <a:gd name="connsiteY59" fmla="*/ 637432 h 1403586"/>
                <a:gd name="connsiteX60" fmla="*/ 609059 w 2862789"/>
                <a:gd name="connsiteY60" fmla="*/ 608584 h 1403586"/>
                <a:gd name="connsiteX61" fmla="*/ 2316267 w 2862789"/>
                <a:gd name="connsiteY61" fmla="*/ 547272 h 1403586"/>
                <a:gd name="connsiteX62" fmla="*/ 2287419 w 2862789"/>
                <a:gd name="connsiteY62" fmla="*/ 576160 h 1403586"/>
                <a:gd name="connsiteX63" fmla="*/ 576160 w 2862789"/>
                <a:gd name="connsiteY63" fmla="*/ 577332 h 1403586"/>
                <a:gd name="connsiteX64" fmla="*/ 547272 w 2862789"/>
                <a:gd name="connsiteY64" fmla="*/ 548483 h 1403586"/>
                <a:gd name="connsiteX65" fmla="*/ 2377170 w 2862789"/>
                <a:gd name="connsiteY65" fmla="*/ 486286 h 1403586"/>
                <a:gd name="connsiteX66" fmla="*/ 2348321 w 2862789"/>
                <a:gd name="connsiteY66" fmla="*/ 515174 h 1403586"/>
                <a:gd name="connsiteX67" fmla="*/ 515174 w 2862789"/>
                <a:gd name="connsiteY67" fmla="*/ 516429 h 1403586"/>
                <a:gd name="connsiteX68" fmla="*/ 486286 w 2862789"/>
                <a:gd name="connsiteY68" fmla="*/ 487581 h 1403586"/>
                <a:gd name="connsiteX69" fmla="*/ 2438073 w 2862789"/>
                <a:gd name="connsiteY69" fmla="*/ 425299 h 1403586"/>
                <a:gd name="connsiteX70" fmla="*/ 2409224 w 2862789"/>
                <a:gd name="connsiteY70" fmla="*/ 454187 h 1403586"/>
                <a:gd name="connsiteX71" fmla="*/ 454187 w 2862789"/>
                <a:gd name="connsiteY71" fmla="*/ 455526 h 1403586"/>
                <a:gd name="connsiteX72" fmla="*/ 425299 w 2862789"/>
                <a:gd name="connsiteY72" fmla="*/ 426677 h 1403586"/>
                <a:gd name="connsiteX73" fmla="*/ 2498976 w 2862789"/>
                <a:gd name="connsiteY73" fmla="*/ 364313 h 1403586"/>
                <a:gd name="connsiteX74" fmla="*/ 2470126 w 2862789"/>
                <a:gd name="connsiteY74" fmla="*/ 393202 h 1403586"/>
                <a:gd name="connsiteX75" fmla="*/ 394004 w 2862789"/>
                <a:gd name="connsiteY75" fmla="*/ 395425 h 1403586"/>
                <a:gd name="connsiteX76" fmla="*/ 394805 w 2862789"/>
                <a:gd name="connsiteY76" fmla="*/ 394623 h 1403586"/>
                <a:gd name="connsiteX77" fmla="*/ 365917 w 2862789"/>
                <a:gd name="connsiteY77" fmla="*/ 365774 h 1403586"/>
                <a:gd name="connsiteX78" fmla="*/ 2559077 w 2862789"/>
                <a:gd name="connsiteY78" fmla="*/ 304129 h 1403586"/>
                <a:gd name="connsiteX79" fmla="*/ 2530228 w 2862789"/>
                <a:gd name="connsiteY79" fmla="*/ 333017 h 1403586"/>
                <a:gd name="connsiteX80" fmla="*/ 333017 w 2862789"/>
                <a:gd name="connsiteY80" fmla="*/ 334522 h 1403586"/>
                <a:gd name="connsiteX81" fmla="*/ 304129 w 2862789"/>
                <a:gd name="connsiteY81" fmla="*/ 305673 h 1403586"/>
                <a:gd name="connsiteX82" fmla="*/ 2619980 w 2862789"/>
                <a:gd name="connsiteY82" fmla="*/ 243143 h 1403586"/>
                <a:gd name="connsiteX83" fmla="*/ 2591131 w 2862789"/>
                <a:gd name="connsiteY83" fmla="*/ 272031 h 1403586"/>
                <a:gd name="connsiteX84" fmla="*/ 272032 w 2862789"/>
                <a:gd name="connsiteY84" fmla="*/ 273620 h 1403586"/>
                <a:gd name="connsiteX85" fmla="*/ 243144 w 2862789"/>
                <a:gd name="connsiteY85" fmla="*/ 244771 h 1403586"/>
                <a:gd name="connsiteX86" fmla="*/ 2680882 w 2862789"/>
                <a:gd name="connsiteY86" fmla="*/ 182157 h 1403586"/>
                <a:gd name="connsiteX87" fmla="*/ 2652034 w 2862789"/>
                <a:gd name="connsiteY87" fmla="*/ 211045 h 1403586"/>
                <a:gd name="connsiteX88" fmla="*/ 211847 w 2862789"/>
                <a:gd name="connsiteY88" fmla="*/ 213518 h 1403586"/>
                <a:gd name="connsiteX89" fmla="*/ 212649 w 2862789"/>
                <a:gd name="connsiteY89" fmla="*/ 212715 h 1403586"/>
                <a:gd name="connsiteX90" fmla="*/ 183761 w 2862789"/>
                <a:gd name="connsiteY90" fmla="*/ 183867 h 1403586"/>
                <a:gd name="connsiteX91" fmla="*/ 2741785 w 2862789"/>
                <a:gd name="connsiteY91" fmla="*/ 121170 h 1403586"/>
                <a:gd name="connsiteX92" fmla="*/ 2712937 w 2862789"/>
                <a:gd name="connsiteY92" fmla="*/ 150058 h 1403586"/>
                <a:gd name="connsiteX93" fmla="*/ 150862 w 2862789"/>
                <a:gd name="connsiteY93" fmla="*/ 152615 h 1403586"/>
                <a:gd name="connsiteX94" fmla="*/ 151663 w 2862789"/>
                <a:gd name="connsiteY94" fmla="*/ 151813 h 1403586"/>
                <a:gd name="connsiteX95" fmla="*/ 122774 w 2862789"/>
                <a:gd name="connsiteY95" fmla="*/ 122964 h 1403586"/>
                <a:gd name="connsiteX96" fmla="*/ 2801886 w 2862789"/>
                <a:gd name="connsiteY96" fmla="*/ 60987 h 1403586"/>
                <a:gd name="connsiteX97" fmla="*/ 2773038 w 2862789"/>
                <a:gd name="connsiteY97" fmla="*/ 89875 h 1403586"/>
                <a:gd name="connsiteX98" fmla="*/ 89875 w 2862789"/>
                <a:gd name="connsiteY98" fmla="*/ 91712 h 1403586"/>
                <a:gd name="connsiteX99" fmla="*/ 60987 w 2862789"/>
                <a:gd name="connsiteY99" fmla="*/ 62864 h 1403586"/>
                <a:gd name="connsiteX100" fmla="*/ 2862789 w 2862789"/>
                <a:gd name="connsiteY100" fmla="*/ 0 h 1403586"/>
                <a:gd name="connsiteX101" fmla="*/ 2833941 w 2862789"/>
                <a:gd name="connsiteY101" fmla="*/ 28888 h 1403586"/>
                <a:gd name="connsiteX102" fmla="*/ 28889 w 2862789"/>
                <a:gd name="connsiteY102" fmla="*/ 30809 h 1403586"/>
                <a:gd name="connsiteX103" fmla="*/ 0 w 2862789"/>
                <a:gd name="connsiteY103" fmla="*/ 1961 h 1403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862789" h="1403586">
                  <a:moveTo>
                    <a:pt x="1466834" y="1397869"/>
                  </a:moveTo>
                  <a:lnTo>
                    <a:pt x="1461125" y="1403586"/>
                  </a:lnTo>
                  <a:lnTo>
                    <a:pt x="1403547" y="1403586"/>
                  </a:lnTo>
                  <a:lnTo>
                    <a:pt x="1397869" y="1397917"/>
                  </a:lnTo>
                  <a:close/>
                  <a:moveTo>
                    <a:pt x="1527736" y="1336884"/>
                  </a:moveTo>
                  <a:lnTo>
                    <a:pt x="1498887" y="1365772"/>
                  </a:lnTo>
                  <a:lnTo>
                    <a:pt x="1365772" y="1365863"/>
                  </a:lnTo>
                  <a:lnTo>
                    <a:pt x="1336884" y="1337014"/>
                  </a:lnTo>
                  <a:close/>
                  <a:moveTo>
                    <a:pt x="1588639" y="1275897"/>
                  </a:moveTo>
                  <a:lnTo>
                    <a:pt x="1559790" y="1304785"/>
                  </a:lnTo>
                  <a:lnTo>
                    <a:pt x="1305588" y="1305761"/>
                  </a:lnTo>
                  <a:lnTo>
                    <a:pt x="1306389" y="1304959"/>
                  </a:lnTo>
                  <a:lnTo>
                    <a:pt x="1277501" y="1276110"/>
                  </a:lnTo>
                  <a:close/>
                  <a:moveTo>
                    <a:pt x="1648741" y="1215713"/>
                  </a:moveTo>
                  <a:lnTo>
                    <a:pt x="1619891" y="1244602"/>
                  </a:lnTo>
                  <a:lnTo>
                    <a:pt x="1244602" y="1244859"/>
                  </a:lnTo>
                  <a:lnTo>
                    <a:pt x="1215714" y="1216010"/>
                  </a:lnTo>
                  <a:close/>
                  <a:moveTo>
                    <a:pt x="1709643" y="1154727"/>
                  </a:moveTo>
                  <a:lnTo>
                    <a:pt x="1680795" y="1183615"/>
                  </a:lnTo>
                  <a:lnTo>
                    <a:pt x="1183615" y="1183956"/>
                  </a:lnTo>
                  <a:lnTo>
                    <a:pt x="1154727" y="1155107"/>
                  </a:lnTo>
                  <a:close/>
                  <a:moveTo>
                    <a:pt x="1770546" y="1093741"/>
                  </a:moveTo>
                  <a:lnTo>
                    <a:pt x="1741698" y="1122629"/>
                  </a:lnTo>
                  <a:lnTo>
                    <a:pt x="1122629" y="1123053"/>
                  </a:lnTo>
                  <a:lnTo>
                    <a:pt x="1094544" y="1095006"/>
                  </a:lnTo>
                  <a:close/>
                  <a:moveTo>
                    <a:pt x="1831449" y="1032755"/>
                  </a:moveTo>
                  <a:lnTo>
                    <a:pt x="1802600" y="1061643"/>
                  </a:lnTo>
                  <a:lnTo>
                    <a:pt x="1062445" y="1062951"/>
                  </a:lnTo>
                  <a:lnTo>
                    <a:pt x="1063246" y="1062149"/>
                  </a:lnTo>
                  <a:lnTo>
                    <a:pt x="1034358" y="1033300"/>
                  </a:lnTo>
                  <a:close/>
                  <a:moveTo>
                    <a:pt x="1891550" y="972571"/>
                  </a:moveTo>
                  <a:lnTo>
                    <a:pt x="1862702" y="1001459"/>
                  </a:lnTo>
                  <a:lnTo>
                    <a:pt x="1001459" y="1002049"/>
                  </a:lnTo>
                  <a:lnTo>
                    <a:pt x="972571" y="973200"/>
                  </a:lnTo>
                  <a:close/>
                  <a:moveTo>
                    <a:pt x="1952453" y="911585"/>
                  </a:moveTo>
                  <a:lnTo>
                    <a:pt x="1923604" y="940473"/>
                  </a:lnTo>
                  <a:lnTo>
                    <a:pt x="940473" y="941146"/>
                  </a:lnTo>
                  <a:lnTo>
                    <a:pt x="911585" y="912297"/>
                  </a:lnTo>
                  <a:close/>
                  <a:moveTo>
                    <a:pt x="2013356" y="850598"/>
                  </a:moveTo>
                  <a:lnTo>
                    <a:pt x="1984507" y="879486"/>
                  </a:lnTo>
                  <a:lnTo>
                    <a:pt x="880289" y="881044"/>
                  </a:lnTo>
                  <a:lnTo>
                    <a:pt x="881090" y="880242"/>
                  </a:lnTo>
                  <a:lnTo>
                    <a:pt x="852202" y="851393"/>
                  </a:lnTo>
                  <a:close/>
                  <a:moveTo>
                    <a:pt x="2074259" y="789612"/>
                  </a:moveTo>
                  <a:lnTo>
                    <a:pt x="2045410" y="818500"/>
                  </a:lnTo>
                  <a:lnTo>
                    <a:pt x="819303" y="820142"/>
                  </a:lnTo>
                  <a:lnTo>
                    <a:pt x="820104" y="819339"/>
                  </a:lnTo>
                  <a:lnTo>
                    <a:pt x="791216" y="790491"/>
                  </a:lnTo>
                  <a:close/>
                  <a:moveTo>
                    <a:pt x="2134360" y="729428"/>
                  </a:moveTo>
                  <a:lnTo>
                    <a:pt x="2105511" y="758316"/>
                  </a:lnTo>
                  <a:lnTo>
                    <a:pt x="758316" y="759239"/>
                  </a:lnTo>
                  <a:lnTo>
                    <a:pt x="729428" y="730390"/>
                  </a:lnTo>
                  <a:close/>
                  <a:moveTo>
                    <a:pt x="2195263" y="668442"/>
                  </a:moveTo>
                  <a:lnTo>
                    <a:pt x="2166414" y="697330"/>
                  </a:lnTo>
                  <a:lnTo>
                    <a:pt x="697331" y="698336"/>
                  </a:lnTo>
                  <a:lnTo>
                    <a:pt x="668442" y="669488"/>
                  </a:lnTo>
                  <a:close/>
                  <a:moveTo>
                    <a:pt x="2256165" y="607456"/>
                  </a:moveTo>
                  <a:lnTo>
                    <a:pt x="2227317" y="636344"/>
                  </a:lnTo>
                  <a:lnTo>
                    <a:pt x="637146" y="638235"/>
                  </a:lnTo>
                  <a:lnTo>
                    <a:pt x="637948" y="637432"/>
                  </a:lnTo>
                  <a:lnTo>
                    <a:pt x="609059" y="608584"/>
                  </a:lnTo>
                  <a:close/>
                  <a:moveTo>
                    <a:pt x="2316267" y="547272"/>
                  </a:moveTo>
                  <a:lnTo>
                    <a:pt x="2287419" y="576160"/>
                  </a:lnTo>
                  <a:lnTo>
                    <a:pt x="576160" y="577332"/>
                  </a:lnTo>
                  <a:lnTo>
                    <a:pt x="547272" y="548483"/>
                  </a:lnTo>
                  <a:close/>
                  <a:moveTo>
                    <a:pt x="2377170" y="486286"/>
                  </a:moveTo>
                  <a:lnTo>
                    <a:pt x="2348321" y="515174"/>
                  </a:lnTo>
                  <a:lnTo>
                    <a:pt x="515174" y="516429"/>
                  </a:lnTo>
                  <a:lnTo>
                    <a:pt x="486286" y="487581"/>
                  </a:lnTo>
                  <a:close/>
                  <a:moveTo>
                    <a:pt x="2438073" y="425299"/>
                  </a:moveTo>
                  <a:lnTo>
                    <a:pt x="2409224" y="454187"/>
                  </a:lnTo>
                  <a:lnTo>
                    <a:pt x="454187" y="455526"/>
                  </a:lnTo>
                  <a:lnTo>
                    <a:pt x="425299" y="426677"/>
                  </a:lnTo>
                  <a:close/>
                  <a:moveTo>
                    <a:pt x="2498976" y="364313"/>
                  </a:moveTo>
                  <a:lnTo>
                    <a:pt x="2470126" y="393202"/>
                  </a:lnTo>
                  <a:lnTo>
                    <a:pt x="394004" y="395425"/>
                  </a:lnTo>
                  <a:lnTo>
                    <a:pt x="394805" y="394623"/>
                  </a:lnTo>
                  <a:lnTo>
                    <a:pt x="365917" y="365774"/>
                  </a:lnTo>
                  <a:close/>
                  <a:moveTo>
                    <a:pt x="2559077" y="304129"/>
                  </a:moveTo>
                  <a:lnTo>
                    <a:pt x="2530228" y="333017"/>
                  </a:lnTo>
                  <a:lnTo>
                    <a:pt x="333017" y="334522"/>
                  </a:lnTo>
                  <a:lnTo>
                    <a:pt x="304129" y="305673"/>
                  </a:lnTo>
                  <a:close/>
                  <a:moveTo>
                    <a:pt x="2619980" y="243143"/>
                  </a:moveTo>
                  <a:lnTo>
                    <a:pt x="2591131" y="272031"/>
                  </a:lnTo>
                  <a:lnTo>
                    <a:pt x="272032" y="273620"/>
                  </a:lnTo>
                  <a:lnTo>
                    <a:pt x="243144" y="244771"/>
                  </a:lnTo>
                  <a:close/>
                  <a:moveTo>
                    <a:pt x="2680882" y="182157"/>
                  </a:moveTo>
                  <a:lnTo>
                    <a:pt x="2652034" y="211045"/>
                  </a:lnTo>
                  <a:lnTo>
                    <a:pt x="211847" y="213518"/>
                  </a:lnTo>
                  <a:lnTo>
                    <a:pt x="212649" y="212715"/>
                  </a:lnTo>
                  <a:lnTo>
                    <a:pt x="183761" y="183867"/>
                  </a:lnTo>
                  <a:close/>
                  <a:moveTo>
                    <a:pt x="2741785" y="121170"/>
                  </a:moveTo>
                  <a:lnTo>
                    <a:pt x="2712937" y="150058"/>
                  </a:lnTo>
                  <a:lnTo>
                    <a:pt x="150862" y="152615"/>
                  </a:lnTo>
                  <a:lnTo>
                    <a:pt x="151663" y="151813"/>
                  </a:lnTo>
                  <a:lnTo>
                    <a:pt x="122774" y="122964"/>
                  </a:lnTo>
                  <a:close/>
                  <a:moveTo>
                    <a:pt x="2801886" y="60987"/>
                  </a:moveTo>
                  <a:lnTo>
                    <a:pt x="2773038" y="89875"/>
                  </a:lnTo>
                  <a:lnTo>
                    <a:pt x="89875" y="91712"/>
                  </a:lnTo>
                  <a:lnTo>
                    <a:pt x="60987" y="62864"/>
                  </a:lnTo>
                  <a:close/>
                  <a:moveTo>
                    <a:pt x="2862789" y="0"/>
                  </a:moveTo>
                  <a:lnTo>
                    <a:pt x="2833941" y="28888"/>
                  </a:lnTo>
                  <a:lnTo>
                    <a:pt x="28889" y="30809"/>
                  </a:lnTo>
                  <a:lnTo>
                    <a:pt x="0" y="1961"/>
                  </a:lnTo>
                  <a:close/>
                </a:path>
              </a:pathLst>
            </a:custGeom>
            <a:solidFill>
              <a:schemeClr val="accent5"/>
            </a:solidFill>
            <a:ln w="1133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933AAA00-0A12-7287-92DD-C01B94E2E642}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48347C9-CBCC-3661-B3B3-3292E00314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401E68BB-E03C-4749-3096-3061C9989CC3}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C389306-242D-39B6-ADAE-59638F0BA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C2A64D-10AA-7348-90BF-CB096F455C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B8B625-9F54-28FF-DD04-CA525EC0A11A}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98A27A5-961B-09BA-BE34-1FD2E6DC6DFC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2896102-0A6A-4571-8DB4-2DA2D28FD36F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E29660C-8666-44A6-7C19-7ACA51B442AB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CBD9CB8-E278-2FCD-E17D-9ABF36F80102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B27392B-9B40-8E51-FF3B-9338453A8C3E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A02CFF-1F9B-7252-5CC4-450160D6E522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E35E722-C84D-D201-4545-577C23B1F3F4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60E1C26-3A41-87A3-3541-95C7F6D761CB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4FC4CD2-EAE1-3C16-6690-5C07D51EC8D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69B508F-8CE7-1610-7BB4-124D1D7681BB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16926AD-3934-2871-D535-67EBA72882FB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7D40467-1625-CC48-F600-177D8C001CE4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B4E4D86-B47F-1CCF-C459-F61854878DB2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88208BD-7F97-EBA9-A4D3-325DE6E040BB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1A0F99A-8EFA-0CE9-599E-6E58A8F18941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5138BBC-23BA-B47C-85E4-B9C794A4FA9F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3B11B02-C0FF-86D2-1918-786732640DEF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102EF1-27D3-CDCE-1A49-7D9F1526B320}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8770B5-0510-4190-6630-B46345E9A2CC}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FEB9BA-70F0-9E11-CAAA-B65085C95870}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00CB42-E998-2FFC-D90B-841E67806DA3}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CACEC2-B721-744C-6538-97A461ADA36D}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5D417A-A559-A7AB-415C-7D17281F1A11}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6A03C1-FF21-0BBD-AB8D-06B981BF3CD5}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EE8A59-E45C-7DF1-C197-4EC750629BEC}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7429BB-CDDD-464F-1B91-754BE5C3E8B6}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1F6ADD-F6AF-798E-7193-96C6F2EF919D}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F1152F-76B3-FF0C-1E35-613FBCB9184E}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55A174-3AA0-4AE6-DE5F-D2428CCFEBBF}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D844FD-E759-A193-A1EC-A75702A430FC}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5A07BA-1A9D-76E2-3D7D-E99A8EE2C8FF}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E9B3CF-B8FB-45D2-B1DA-1768830D18CA}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2B13A2-BE45-421D-140C-DFBD675E106E}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2FB325-8FE3-4BE6-23E5-3C65DDFCAA40}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0FEE669-0C5A-22B4-9569-F2E511D2440D}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59A6C5-86F7-A2DB-CCF6-9EF0334A0BC0}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82795F-D354-12E8-8747-9A2045170F70}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BC08D78-416E-6E9A-0B97-95C7D02D36EA}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14B0F7-C587-8CC5-D990-02E52A288290}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AAC0B67-6A35-C3B9-0746-8DAD07BDA10C}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4BF0D0-14B8-034D-BB40-782855E988CA}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F93C85-0050-F161-F8E7-1E639383C5EE}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87C644-577C-0B6D-97C4-98B3C1F6EB7E}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3DC59-488C-1250-9FFA-ED09517F1AD0}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0DA5F9-5FC5-6577-3FAA-2361F1DDECBA}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5198C9-7E93-AB7F-85BB-C65AD9E6B4FA}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3AD0097-FE4F-3230-52A6-4434E6156BB1}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8612C7-AC4F-607F-8F90-DD08C855641C}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CFF8A6-1D36-D67A-59F9-616030A75799}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B1A524-726E-BA1A-E0B5-B14DF415E718}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B3DDAB7-9C28-12C6-1661-E313FFF786D6}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45C38F-F6FF-7501-B255-7B73EE6D2A4A}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932291-A5C6-A550-531D-C5AEC75C3AD5}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F387A9B-3E23-1EB2-71DA-B3C97E2A032C}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D9C76B2-4C96-CD97-2205-973ECDD24906}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0E32EED-6D4A-2903-9517-666654A89537}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F54D82-3399-E5F7-FCB8-5D8B7A45E7A7}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D680A-1F44-D86E-9195-C3D0930CEA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8"/>
            <a:ext cx="7040880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CD0E855-5AAA-ED24-555E-9D06AA8D23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61A36AC-7E3E-1C27-D168-CE2C282B6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0" y="3029672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75CF842-E286-B5FA-A183-841B86DBA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7D8F7B6-1D8A-3148-84EF-5A364459F3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0" y="507005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E52A3-22B3-A63D-428A-E937FE7FB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794BF76-0A40-80BD-9C60-71FE450A6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86217" y="302435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F6C1E56-6C22-0B61-1BCE-89418391B8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FB877DE-84D6-3895-8152-2056C2E8CD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6217" y="506474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16950EDF-BC1E-9E60-8507-FC8E83657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60958"/>
            <a:ext cx="6754931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BE9D224-1F8C-2CF5-E6D6-0C5BEB9003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0474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F58C7B8-22C6-014C-0789-5E4293D73B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0474" y="3029672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E0D0B55-0327-E3DE-4325-DB2D827AE5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0474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0827985-E8DF-2038-06F2-6264EB975A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0474" y="5070059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5664EB6-8BF3-4CFC-846B-668D8C7428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8931" y="1977884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C37213-EBE2-E58C-E4D2-5D98C77BF7D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8931" y="3024356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70C25E3-D976-817B-1C2F-1C67AA3A80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8931" y="4023861"/>
            <a:ext cx="3200400" cy="990316"/>
          </a:xfrm>
        </p:spPr>
        <p:txBody>
          <a:bodyPr anchor="b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9C60C81-C4C4-7D9A-DC82-11AD27EB14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8931" y="5064743"/>
            <a:ext cx="3200400" cy="921388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56E8BCF-81D3-7A07-2C92-13E69CA960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137794"/>
            <a:ext cx="6800849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A0B6D-2930-4680-77F4-DB951282E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399" y="2164727"/>
            <a:ext cx="6800849" cy="3906779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491DC2-7EDD-588A-A77D-67C9C40E3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2FD680A-1F44-D86E-9195-C3D0930CEA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58" y="160958"/>
            <a:ext cx="7040880" cy="1828800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5831EE4-979D-8C2C-81D2-847BF26984A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937124" y="2243820"/>
            <a:ext cx="7040879" cy="374762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73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46E6752-D6C0-F999-7C1C-631A5ECD2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137795"/>
            <a:ext cx="8535543" cy="1520465"/>
          </a:xfrm>
        </p:spPr>
        <p:txBody>
          <a:bodyPr anchor="b" anchorCtr="0">
            <a:noAutofit/>
          </a:bodyPr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BECF5-1A2B-D9B6-60CD-304A1C7FFCA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044825" y="1995488"/>
            <a:ext cx="8515350" cy="3986212"/>
          </a:xfrm>
        </p:spPr>
        <p:txBody>
          <a:bodyPr>
            <a:normAutofit/>
          </a:bodyPr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8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0CB87F-75C1-C51C-3B9A-83E26EABC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03"/>
            <a:ext cx="9279731" cy="6862303"/>
            <a:chOff x="0" y="-4303"/>
            <a:chExt cx="9279731" cy="686230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2029040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>
              <a:off x="0" y="4056331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FF8CD3D-0C64-4277-97B2-200B96EE22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0" y="4069288"/>
              <a:ext cx="2029968" cy="2029968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027141" y="-4303"/>
              <a:ext cx="2029968" cy="202996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9BCCD2C-CC79-48FF-A486-98ECEAC479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29968" cy="20299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CEE5D2-51CF-4C1A-9AF9-A5B47F445229}"/>
                </a:ext>
              </a:extLst>
            </p:cNvPr>
            <p:cNvSpPr/>
            <p:nvPr userDrawn="1"/>
          </p:nvSpPr>
          <p:spPr>
            <a:xfrm>
              <a:off x="0" y="6098433"/>
              <a:ext cx="2029968" cy="75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276EF4-F1D1-402C-B97B-0FC1233B73CD}"/>
                </a:ext>
              </a:extLst>
            </p:cNvPr>
            <p:cNvSpPr/>
            <p:nvPr userDrawn="1"/>
          </p:nvSpPr>
          <p:spPr>
            <a:xfrm flipH="1">
              <a:off x="0" y="2027186"/>
              <a:ext cx="2032942" cy="20299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D46E3B0-0F8F-4E75-AD2A-BF3A1C38F037}"/>
                </a:ext>
              </a:extLst>
            </p:cNvPr>
            <p:cNvGrpSpPr/>
            <p:nvPr userDrawn="1"/>
          </p:nvGrpSpPr>
          <p:grpSpPr>
            <a:xfrm>
              <a:off x="23853" y="2069719"/>
              <a:ext cx="1965960" cy="1965960"/>
              <a:chOff x="5361924" y="7472790"/>
              <a:chExt cx="1828800" cy="18288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53A840E-AAAC-4D05-88B2-8B4C8FD1EB81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C1BCB15-E86F-40CB-912C-0693B61651B5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5B5D7ECD-062C-480C-A3E0-D2E37B0077A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CCCE649A-9FBD-4E7D-921B-CA0C2263A34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992A05A5-83FF-4AE4-B0EF-FE1964334873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3" name="Group 152">
                          <a:extLst>
                            <a:ext uri="{FF2B5EF4-FFF2-40B4-BE49-F238E27FC236}">
                              <a16:creationId xmlns:a16="http://schemas.microsoft.com/office/drawing/2014/main" id="{D56D5269-FA99-4E96-A20D-0DE0E3856751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5" name="Group 154">
                            <a:extLst>
                              <a:ext uri="{FF2B5EF4-FFF2-40B4-BE49-F238E27FC236}">
                                <a16:creationId xmlns:a16="http://schemas.microsoft.com/office/drawing/2014/main" id="{87498AF2-DD8D-4309-8328-2E756E3C44E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7" name="Oval 156">
                              <a:extLst>
                                <a:ext uri="{FF2B5EF4-FFF2-40B4-BE49-F238E27FC236}">
                                  <a16:creationId xmlns:a16="http://schemas.microsoft.com/office/drawing/2014/main" id="{ACC35BE0-4D6C-4986-AD7D-BD7C1E25B83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58" name="Oval 157">
                              <a:extLst>
                                <a:ext uri="{FF2B5EF4-FFF2-40B4-BE49-F238E27FC236}">
                                  <a16:creationId xmlns:a16="http://schemas.microsoft.com/office/drawing/2014/main" id="{7B9715F0-8B83-459F-9ABA-77381FF568D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5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56" name="Oval 155">
                            <a:extLst>
                              <a:ext uri="{FF2B5EF4-FFF2-40B4-BE49-F238E27FC236}">
                                <a16:creationId xmlns:a16="http://schemas.microsoft.com/office/drawing/2014/main" id="{27230BAF-E9FF-4746-8F48-B39560E1B20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4" name="Oval 153">
                          <a:extLst>
                            <a:ext uri="{FF2B5EF4-FFF2-40B4-BE49-F238E27FC236}">
                              <a16:creationId xmlns:a16="http://schemas.microsoft.com/office/drawing/2014/main" id="{1085FE6C-E5E9-494C-8FA8-625B1312B9A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B8D77279-E4F6-4D92-9B0B-8D62F9FE1E8F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E74AC325-3B12-4159-8AED-4E3E710DAE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C1B4FD8-2FC5-40DA-8440-4040785508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DE43C9A-47FE-47FA-B683-4BEFC34DFA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323EF77-802B-4532-87E0-12D961E906AE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845FD57-5942-47C9-B349-B3937BE5A454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7C426FE0-2810-40DD-934D-F291980CBDE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7A62AD5-3E4C-4375-A938-C7DC05A7F250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264E16F-857A-4567-9C09-01F8BA03FE22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657794-F7A3-4030-9C54-38517D2C6C61}"/>
                </a:ext>
              </a:extLst>
            </p:cNvPr>
            <p:cNvSpPr/>
            <p:nvPr userDrawn="1"/>
          </p:nvSpPr>
          <p:spPr>
            <a:xfrm>
              <a:off x="0" y="2025665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2033943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202996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6101628" y="4053385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8239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4220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4058754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4074136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592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2034619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2537077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4058844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5868264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  <a:stCxn id="38" idx="4"/>
            </p:cNvCxnSpPr>
            <p:nvPr userDrawn="1"/>
          </p:nvCxnSpPr>
          <p:spPr>
            <a:xfrm flipV="1">
              <a:off x="0" y="1991841"/>
              <a:ext cx="5931799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42875"/>
            <a:ext cx="5099392" cy="4352926"/>
          </a:xfrm>
        </p:spPr>
        <p:txBody>
          <a:bodyPr anchor="ctr" anchorCtr="0">
            <a:noAutofit/>
          </a:bodyPr>
          <a:lstStyle>
            <a:lvl1pPr algn="ctr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702" r:id="rId7"/>
    <p:sldLayoutId id="2147483703" r:id="rId8"/>
    <p:sldLayoutId id="2147483681" r:id="rId9"/>
    <p:sldLayoutId id="2147483680" r:id="rId10"/>
    <p:sldLayoutId id="2147483694" r:id="rId11"/>
    <p:sldLayoutId id="2147483685" r:id="rId12"/>
    <p:sldLayoutId id="2147483696" r:id="rId13"/>
    <p:sldLayoutId id="2147483697" r:id="rId14"/>
    <p:sldLayoutId id="2147483687" r:id="rId15"/>
    <p:sldLayoutId id="2147483684" r:id="rId16"/>
    <p:sldLayoutId id="2147483698" r:id="rId17"/>
    <p:sldLayoutId id="2147483699" r:id="rId18"/>
    <p:sldLayoutId id="2147483700" r:id="rId19"/>
    <p:sldLayoutId id="2147483701" r:id="rId20"/>
    <p:sldLayoutId id="2147483676" r:id="rId21"/>
    <p:sldLayoutId id="2147483671" r:id="rId22"/>
    <p:sldLayoutId id="2147483670" r:id="rId23"/>
    <p:sldLayoutId id="2147483683" r:id="rId24"/>
    <p:sldLayoutId id="2147483672" r:id="rId2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1DCD-43B9-DDD3-CDBB-30E3235F8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</a:t>
            </a:r>
            <a:r>
              <a:rPr lang="en-US" dirty="0" err="1"/>
              <a:t>ch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7701-E20B-6568-0440-AC0B64131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CHARLES PRINTER</a:t>
            </a:r>
          </a:p>
        </p:txBody>
      </p:sp>
    </p:spTree>
    <p:extLst>
      <p:ext uri="{BB962C8B-B14F-4D97-AF65-F5344CB8AC3E}">
        <p14:creationId xmlns:p14="http://schemas.microsoft.com/office/powerpoint/2010/main" val="178846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DF00-BB4C-8DCB-CDA6-6AD36131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4D06-744A-C9C8-3EAA-E97D5B910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44084-D30C-44C3-4C79-E33AFA55A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6D4AB-8F31-6C71-AC28-1606FCCFF9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A14EB9-BB6F-E2EB-7B51-DE6346CD5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4DD5EB-173F-4C21-5B46-F12B6B8211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15A2D1-EBCF-BB31-2CB3-1D56D1F30B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224283-74E2-A356-6DB4-88B31050B6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0E22EC-F3AC-204C-D1E7-8DCADD17DD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2A1E5-F371-4D5A-8BDB-13840886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4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D10-6DDB-3FAB-A77C-F442563B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9C9A-24EB-5BDE-0F4E-FBAAA4BE11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983A-E109-B6A6-A70A-27DDD053B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10901-ECC0-6245-ED18-93431EF1CC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5515E-C833-B639-19B2-30CF60A436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55B66-9EFB-95D6-F83A-C9DDC44F12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2B74A2-33AE-5988-3602-80A81D2659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7B7E1B-497C-748B-48FF-BFF659B7DD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5E29-F845-706E-C361-C59AC0EF4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130736-1AC6-ACF9-B60A-A8E9DE50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F262-7536-0903-6E07-4208144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3F80-E6FC-B7EB-5DEA-53BF85D7F5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38C2-BDD9-75AE-1A80-34FAA77D2C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1F49-42A4-3912-0389-9EE2967A21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768A6C-58C5-E31B-9E28-D55F103E81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3BF34-2EAC-AA26-36C1-1E5ECAC245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512D82-D3BF-7784-B671-B6A4AC9A15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765D90-2B69-B84C-7638-D9FAC0A16F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65B1BD-1A37-E55F-1E1F-7AA9B160ED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C98A0B-B1DA-C0AC-FDCF-58810707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20CE-C050-FD40-A8D0-EA756E0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88ED-74B7-8F0C-37BF-646CA34F50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68E8A-E9E6-C4DA-9A1B-1CAF3C837E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93071-3CD6-C6D7-0D95-26FA1FDCF2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8217BE-E453-A344-A2C2-2B98719A7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55CB3F-19A4-DB1B-0602-6D2E25492D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7C3F53-58E4-D016-E705-F5B224823C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E44804-0E68-5A63-3754-A4FF678FEC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1ABC5A-E18E-F051-AD1D-5088AD058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A71D32-16DB-9239-E6FD-FA6D377A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19F4-620E-BC69-61A1-0D5F0084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6B6D-CD32-9F14-C4D5-A45CC5A85C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9703-D481-E136-99CD-3EAF1258C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C788D-F62F-D1E9-7170-9F15EB067D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3C1476-F6EB-30D3-B373-B0B2BE1DDB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813A0E-A269-4382-C062-5749831766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4F10E-DE9C-BFB6-9A3F-452FD635C5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946EA6-98CA-F378-DD54-887A7E8595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5054F8-C9A8-68BD-CE03-7D221E6945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4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4DA9-B187-6291-5C3A-F0FC6ED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DBFA-630C-7121-1D6A-C88C87DD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A3EDF-96F2-EC54-D381-31ECC331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3D28-1934-ACF3-6556-433499C2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FA9C-3A8C-1B11-6654-9513B15BA3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8597E-0B39-39DF-B40C-1D1F9CEE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7589-A13E-2FAF-FDD5-35D112D5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C2BF-0078-C563-4887-BC2145886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C753B-C0D2-A3BB-B3CA-105A3C01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19D8-005B-FD9A-7049-C513098E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45CC-57E0-86EF-F815-DD363EA9E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5CEF8-C562-AB90-5CA9-B8862FAB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F26A-8F5C-9F30-DE7B-B42AF922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DDBC-F737-1AFC-E368-BD1B123C0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AE2A5-C4A7-40D5-BF30-D19BB7F9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39E0-BAF0-A727-6F05-A5572B89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7A853-25F8-C3C3-388E-C08BDA43E2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2851B-1270-025B-D468-350F494D0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1942-D9D2-38F2-7F87-4E81B28BA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1B945-2AAB-12D6-5259-FC834ED494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7DB66D-83AF-D725-7E6F-28C7B8231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1B552-7460-9245-FE59-6E5D356F1C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EFB784-C30A-040A-D898-DDDD063596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9091C8-482A-E974-C328-C2940D797B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2C38D7-5706-7E63-9C4D-1D62BB13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38" y="167659"/>
            <a:ext cx="5105400" cy="6429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086830-3DCF-6C5C-275F-ECC6979D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2" y="223602"/>
            <a:ext cx="2968377" cy="6382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EED5E-6D75-90E3-4BE8-2F784449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40" y="2623054"/>
            <a:ext cx="4160302" cy="41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7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8163-4C7C-FDBA-A459-DAF3E72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1E8-010F-80C2-8D05-DFE9DF8A8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B65E4-23A6-6311-A2EC-1EFFD647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E41C-B518-ECBF-9E21-9800CC3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FFE5D-AB76-AE34-540A-3C1489441C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1296C-B36A-6E0B-5382-9BB310DE0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A4231-C98F-26AF-9C11-B9DAAFFA37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F8714D-794C-F021-A8ED-BF02216CD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7983B4-0159-D78D-443C-2EBF356169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E67834-2C12-4FCF-423D-525B1E1696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3987B1-66E8-3A10-ED24-482B5A54DB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21D436-BC6C-890A-6531-C226C47ED7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674F0-676A-DF62-CDF3-D1A070CA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97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Win32_SL_V10" id="{8E9E73C7-FBC8-4ADC-933A-8256F9E89C2F}" vid="{C3A68CDA-6A68-459B-8D95-95A0D4138E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4A622-30B9-4CEA-8D28-278F6C92C3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D4DC7-9214-4CF5-B893-5554CE6FE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C58F98-CFED-4BBC-B7C8-12EE6D0B0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{646AC896-A797-47EC-96C5-7DC507761164}tf33968143_win32</Template>
  <TotalTime>39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Custom</vt:lpstr>
      <vt:lpstr>Set theory ch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6</dc:title>
  <dc:creator>Charles Seager</dc:creator>
  <cp:lastModifiedBy>Charles Seager</cp:lastModifiedBy>
  <cp:revision>1</cp:revision>
  <dcterms:created xsi:type="dcterms:W3CDTF">2023-10-29T00:33:47Z</dcterms:created>
  <dcterms:modified xsi:type="dcterms:W3CDTF">2023-10-29T01:13:32Z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