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solated twigs and flowers on a white surface">
            <a:extLst>
              <a:ext uri="{FF2B5EF4-FFF2-40B4-BE49-F238E27FC236}">
                <a16:creationId xmlns:a16="http://schemas.microsoft.com/office/drawing/2014/main" id="{F363F2FB-B6A4-A730-EE6A-47D2BE1C5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09B88-E2E2-6EB6-F34D-57505B97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Set Theory Ch 8 arithmetic of cardinal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836E-3E45-6393-8FAC-B18B3EB7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56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82FB-D5D7-950F-D687-333FB692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4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AF3D6-FD54-2252-B216-65D34B28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9A775-BEB1-BAA0-66C8-E31352D7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A4ED1-D743-F7E5-3CBD-2EC7E9B9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5AAFD-B4D6-F244-1933-A5EE5AA8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2BE0F-2662-7B07-344B-AD11996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4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24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5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C60E6-521B-1241-CFB8-7AF29257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7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91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4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69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18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DE19B-F2EB-E9C8-BDC7-21393130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4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99769-4F4B-DE3D-D094-6C303B60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A3795-D913-539E-06D3-C31AA7D8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414FB-7E18-8D26-C1E9-0259FC34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0545D-2F1A-265B-E5C7-272AC527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C5321-38A5-AF2A-DDB8-03C3E54F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6763F-48E9-8CE4-01DF-439BFDB0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6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Elephant</vt:lpstr>
      <vt:lpstr>BrushVTI</vt:lpstr>
      <vt:lpstr>Set Theory Ch 8 arithmetic of cardinal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8 arithmetic of cardinal numbers</dc:title>
  <dc:creator>Charles Seager</dc:creator>
  <cp:lastModifiedBy>Charles Seager</cp:lastModifiedBy>
  <cp:revision>1</cp:revision>
  <dcterms:created xsi:type="dcterms:W3CDTF">2023-10-30T01:26:55Z</dcterms:created>
  <dcterms:modified xsi:type="dcterms:W3CDTF">2023-10-30T01:37:45Z</dcterms:modified>
</cp:coreProperties>
</file>