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83" r:id="rId6"/>
    <p:sldId id="260" r:id="rId7"/>
    <p:sldId id="261" r:id="rId8"/>
    <p:sldId id="262" r:id="rId9"/>
    <p:sldId id="263" r:id="rId10"/>
    <p:sldId id="264" r:id="rId11"/>
    <p:sldId id="284" r:id="rId12"/>
    <p:sldId id="265" r:id="rId13"/>
    <p:sldId id="285" r:id="rId14"/>
    <p:sldId id="286" r:id="rId15"/>
    <p:sldId id="266" r:id="rId16"/>
    <p:sldId id="287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966440-C8FF-4332-907C-E93F0873D1E7}" v="1" dt="2024-02-01T00:28:27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Seager" userId="b6090891032109d0" providerId="LiveId" clId="{8D966440-C8FF-4332-907C-E93F0873D1E7}"/>
    <pc:docChg chg="custSel addSld delSld modSld sldOrd">
      <pc:chgData name="Charles Seager" userId="b6090891032109d0" providerId="LiveId" clId="{8D966440-C8FF-4332-907C-E93F0873D1E7}" dt="2024-02-01T00:57:24.829" v="6195" actId="47"/>
      <pc:docMkLst>
        <pc:docMk/>
      </pc:docMkLst>
      <pc:sldChg chg="modSp mod">
        <pc:chgData name="Charles Seager" userId="b6090891032109d0" providerId="LiveId" clId="{8D966440-C8FF-4332-907C-E93F0873D1E7}" dt="2024-01-31T23:56:59.241" v="58"/>
        <pc:sldMkLst>
          <pc:docMk/>
          <pc:sldMk cId="3696828507" sldId="256"/>
        </pc:sldMkLst>
        <pc:spChg chg="mod">
          <ac:chgData name="Charles Seager" userId="b6090891032109d0" providerId="LiveId" clId="{8D966440-C8FF-4332-907C-E93F0873D1E7}" dt="2024-01-31T23:56:32.324" v="36" actId="20577"/>
          <ac:spMkLst>
            <pc:docMk/>
            <pc:sldMk cId="3696828507" sldId="256"/>
            <ac:spMk id="2" creationId="{247DFE70-3A30-DE83-DBF7-3968751314E6}"/>
          </ac:spMkLst>
        </pc:spChg>
        <pc:spChg chg="mod">
          <ac:chgData name="Charles Seager" userId="b6090891032109d0" providerId="LiveId" clId="{8D966440-C8FF-4332-907C-E93F0873D1E7}" dt="2024-01-31T23:56:59.241" v="58"/>
          <ac:spMkLst>
            <pc:docMk/>
            <pc:sldMk cId="3696828507" sldId="256"/>
            <ac:spMk id="3" creationId="{C19CA305-517F-0B81-ED8C-CAFDC5659A2B}"/>
          </ac:spMkLst>
        </pc:spChg>
      </pc:sldChg>
      <pc:sldChg chg="modSp new mod">
        <pc:chgData name="Charles Seager" userId="b6090891032109d0" providerId="LiveId" clId="{8D966440-C8FF-4332-907C-E93F0873D1E7}" dt="2024-01-31T23:58:38.219" v="288" actId="20577"/>
        <pc:sldMkLst>
          <pc:docMk/>
          <pc:sldMk cId="58128981" sldId="257"/>
        </pc:sldMkLst>
        <pc:spChg chg="mod">
          <ac:chgData name="Charles Seager" userId="b6090891032109d0" providerId="LiveId" clId="{8D966440-C8FF-4332-907C-E93F0873D1E7}" dt="2024-01-31T23:57:55.682" v="116" actId="20577"/>
          <ac:spMkLst>
            <pc:docMk/>
            <pc:sldMk cId="58128981" sldId="257"/>
            <ac:spMk id="2" creationId="{81EC7C8C-2607-5F2F-F26F-4716E5359C31}"/>
          </ac:spMkLst>
        </pc:spChg>
        <pc:spChg chg="mod">
          <ac:chgData name="Charles Seager" userId="b6090891032109d0" providerId="LiveId" clId="{8D966440-C8FF-4332-907C-E93F0873D1E7}" dt="2024-01-31T23:58:38.219" v="288" actId="20577"/>
          <ac:spMkLst>
            <pc:docMk/>
            <pc:sldMk cId="58128981" sldId="257"/>
            <ac:spMk id="3" creationId="{6F1E0D57-4881-47EC-78D6-3CE8ABEB870E}"/>
          </ac:spMkLst>
        </pc:spChg>
      </pc:sldChg>
      <pc:sldChg chg="modSp new del mod">
        <pc:chgData name="Charles Seager" userId="b6090891032109d0" providerId="LiveId" clId="{8D966440-C8FF-4332-907C-E93F0873D1E7}" dt="2024-02-01T00:03:30.811" v="720" actId="47"/>
        <pc:sldMkLst>
          <pc:docMk/>
          <pc:sldMk cId="103382835" sldId="258"/>
        </pc:sldMkLst>
        <pc:spChg chg="mod">
          <ac:chgData name="Charles Seager" userId="b6090891032109d0" providerId="LiveId" clId="{8D966440-C8FF-4332-907C-E93F0873D1E7}" dt="2024-02-01T00:00:33.300" v="386" actId="20577"/>
          <ac:spMkLst>
            <pc:docMk/>
            <pc:sldMk cId="103382835" sldId="258"/>
            <ac:spMk id="2" creationId="{716F0DF2-412A-64C6-FC4B-57AE5DABA4AC}"/>
          </ac:spMkLst>
        </pc:spChg>
        <pc:spChg chg="mod">
          <ac:chgData name="Charles Seager" userId="b6090891032109d0" providerId="LiveId" clId="{8D966440-C8FF-4332-907C-E93F0873D1E7}" dt="2024-02-01T00:02:29.837" v="714" actId="20577"/>
          <ac:spMkLst>
            <pc:docMk/>
            <pc:sldMk cId="103382835" sldId="258"/>
            <ac:spMk id="3" creationId="{299DC551-D878-2839-F7FF-9AED6165BCBA}"/>
          </ac:spMkLst>
        </pc:spChg>
      </pc:sldChg>
      <pc:sldChg chg="delSp modSp new del mod">
        <pc:chgData name="Charles Seager" userId="b6090891032109d0" providerId="LiveId" clId="{8D966440-C8FF-4332-907C-E93F0873D1E7}" dt="2024-02-01T00:10:41.778" v="1302" actId="47"/>
        <pc:sldMkLst>
          <pc:docMk/>
          <pc:sldMk cId="3851502579" sldId="259"/>
        </pc:sldMkLst>
        <pc:spChg chg="del">
          <ac:chgData name="Charles Seager" userId="b6090891032109d0" providerId="LiveId" clId="{8D966440-C8FF-4332-907C-E93F0873D1E7}" dt="2024-02-01T00:10:37.468" v="1301" actId="478"/>
          <ac:spMkLst>
            <pc:docMk/>
            <pc:sldMk cId="3851502579" sldId="259"/>
            <ac:spMk id="2" creationId="{6554586E-BA2C-DC02-C914-DC979EA582E5}"/>
          </ac:spMkLst>
        </pc:spChg>
        <pc:spChg chg="mod">
          <ac:chgData name="Charles Seager" userId="b6090891032109d0" providerId="LiveId" clId="{8D966440-C8FF-4332-907C-E93F0873D1E7}" dt="2024-02-01T00:10:36.436" v="1300" actId="20577"/>
          <ac:spMkLst>
            <pc:docMk/>
            <pc:sldMk cId="3851502579" sldId="259"/>
            <ac:spMk id="3" creationId="{EE45F9B6-59D3-0BED-18A8-B6C4E9258091}"/>
          </ac:spMkLst>
        </pc:spChg>
      </pc:sldChg>
      <pc:sldChg chg="modSp new mod">
        <pc:chgData name="Charles Seager" userId="b6090891032109d0" providerId="LiveId" clId="{8D966440-C8FF-4332-907C-E93F0873D1E7}" dt="2024-02-01T00:16:56.855" v="1910" actId="20577"/>
        <pc:sldMkLst>
          <pc:docMk/>
          <pc:sldMk cId="2360633527" sldId="260"/>
        </pc:sldMkLst>
        <pc:spChg chg="mod">
          <ac:chgData name="Charles Seager" userId="b6090891032109d0" providerId="LiveId" clId="{8D966440-C8FF-4332-907C-E93F0873D1E7}" dt="2024-02-01T00:11:10.927" v="1332" actId="20577"/>
          <ac:spMkLst>
            <pc:docMk/>
            <pc:sldMk cId="2360633527" sldId="260"/>
            <ac:spMk id="2" creationId="{9A42D40B-2DD1-4988-3D0A-9BD2FB552BA5}"/>
          </ac:spMkLst>
        </pc:spChg>
        <pc:spChg chg="mod">
          <ac:chgData name="Charles Seager" userId="b6090891032109d0" providerId="LiveId" clId="{8D966440-C8FF-4332-907C-E93F0873D1E7}" dt="2024-02-01T00:16:56.855" v="1910" actId="20577"/>
          <ac:spMkLst>
            <pc:docMk/>
            <pc:sldMk cId="2360633527" sldId="260"/>
            <ac:spMk id="3" creationId="{19F598F2-BB3A-FDD6-84A4-CD733CDEEE34}"/>
          </ac:spMkLst>
        </pc:spChg>
      </pc:sldChg>
      <pc:sldChg chg="modSp new mod">
        <pc:chgData name="Charles Seager" userId="b6090891032109d0" providerId="LiveId" clId="{8D966440-C8FF-4332-907C-E93F0873D1E7}" dt="2024-02-01T00:19:22.352" v="2399" actId="27636"/>
        <pc:sldMkLst>
          <pc:docMk/>
          <pc:sldMk cId="3967274450" sldId="261"/>
        </pc:sldMkLst>
        <pc:spChg chg="mod">
          <ac:chgData name="Charles Seager" userId="b6090891032109d0" providerId="LiveId" clId="{8D966440-C8FF-4332-907C-E93F0873D1E7}" dt="2024-02-01T00:19:14.800" v="2395" actId="14100"/>
          <ac:spMkLst>
            <pc:docMk/>
            <pc:sldMk cId="3967274450" sldId="261"/>
            <ac:spMk id="2" creationId="{59C7CE55-120C-CEA9-14EF-962B0616689E}"/>
          </ac:spMkLst>
        </pc:spChg>
        <pc:spChg chg="mod">
          <ac:chgData name="Charles Seager" userId="b6090891032109d0" providerId="LiveId" clId="{8D966440-C8FF-4332-907C-E93F0873D1E7}" dt="2024-02-01T00:19:22.352" v="2399" actId="27636"/>
          <ac:spMkLst>
            <pc:docMk/>
            <pc:sldMk cId="3967274450" sldId="261"/>
            <ac:spMk id="3" creationId="{2FE8276C-5E57-336E-D9B6-E11F32E69729}"/>
          </ac:spMkLst>
        </pc:spChg>
      </pc:sldChg>
      <pc:sldChg chg="addSp delSp modSp new mod">
        <pc:chgData name="Charles Seager" userId="b6090891032109d0" providerId="LiveId" clId="{8D966440-C8FF-4332-907C-E93F0873D1E7}" dt="2024-02-01T00:20:31.602" v="2405" actId="14100"/>
        <pc:sldMkLst>
          <pc:docMk/>
          <pc:sldMk cId="1260830396" sldId="262"/>
        </pc:sldMkLst>
        <pc:spChg chg="del">
          <ac:chgData name="Charles Seager" userId="b6090891032109d0" providerId="LiveId" clId="{8D966440-C8FF-4332-907C-E93F0873D1E7}" dt="2024-02-01T00:20:19.199" v="2401" actId="478"/>
          <ac:spMkLst>
            <pc:docMk/>
            <pc:sldMk cId="1260830396" sldId="262"/>
            <ac:spMk id="2" creationId="{1D0B90D9-D053-99F9-E644-6E5DA06D54D5}"/>
          </ac:spMkLst>
        </pc:spChg>
        <pc:spChg chg="del">
          <ac:chgData name="Charles Seager" userId="b6090891032109d0" providerId="LiveId" clId="{8D966440-C8FF-4332-907C-E93F0873D1E7}" dt="2024-02-01T00:20:17.958" v="2400" actId="478"/>
          <ac:spMkLst>
            <pc:docMk/>
            <pc:sldMk cId="1260830396" sldId="262"/>
            <ac:spMk id="3" creationId="{CABB97D9-4414-2F0C-67B0-B43F19AE67CB}"/>
          </ac:spMkLst>
        </pc:spChg>
        <pc:picChg chg="add mod">
          <ac:chgData name="Charles Seager" userId="b6090891032109d0" providerId="LiveId" clId="{8D966440-C8FF-4332-907C-E93F0873D1E7}" dt="2024-02-01T00:20:31.602" v="2405" actId="14100"/>
          <ac:picMkLst>
            <pc:docMk/>
            <pc:sldMk cId="1260830396" sldId="262"/>
            <ac:picMk id="5" creationId="{65291BC4-460E-3DED-99CA-5CFC71A51C27}"/>
          </ac:picMkLst>
        </pc:picChg>
      </pc:sldChg>
      <pc:sldChg chg="addSp delSp modSp new mod">
        <pc:chgData name="Charles Seager" userId="b6090891032109d0" providerId="LiveId" clId="{8D966440-C8FF-4332-907C-E93F0873D1E7}" dt="2024-02-01T00:22:49.968" v="2410" actId="14100"/>
        <pc:sldMkLst>
          <pc:docMk/>
          <pc:sldMk cId="326985060" sldId="263"/>
        </pc:sldMkLst>
        <pc:spChg chg="del">
          <ac:chgData name="Charles Seager" userId="b6090891032109d0" providerId="LiveId" clId="{8D966440-C8FF-4332-907C-E93F0873D1E7}" dt="2024-02-01T00:22:40.143" v="2407" actId="478"/>
          <ac:spMkLst>
            <pc:docMk/>
            <pc:sldMk cId="326985060" sldId="263"/>
            <ac:spMk id="2" creationId="{17CCA8FA-0FBA-E684-B1E4-5B7BA483A267}"/>
          </ac:spMkLst>
        </pc:spChg>
        <pc:spChg chg="del">
          <ac:chgData name="Charles Seager" userId="b6090891032109d0" providerId="LiveId" clId="{8D966440-C8FF-4332-907C-E93F0873D1E7}" dt="2024-02-01T00:22:38.140" v="2406" actId="478"/>
          <ac:spMkLst>
            <pc:docMk/>
            <pc:sldMk cId="326985060" sldId="263"/>
            <ac:spMk id="3" creationId="{F8251306-BD09-86EF-3A3C-F3E2E8E4D48E}"/>
          </ac:spMkLst>
        </pc:spChg>
        <pc:picChg chg="add mod">
          <ac:chgData name="Charles Seager" userId="b6090891032109d0" providerId="LiveId" clId="{8D966440-C8FF-4332-907C-E93F0873D1E7}" dt="2024-02-01T00:22:49.968" v="2410" actId="14100"/>
          <ac:picMkLst>
            <pc:docMk/>
            <pc:sldMk cId="326985060" sldId="263"/>
            <ac:picMk id="5" creationId="{FB71B0E8-6460-0E77-8C46-346DE3C29F8C}"/>
          </ac:picMkLst>
        </pc:picChg>
      </pc:sldChg>
      <pc:sldChg chg="modSp new mod">
        <pc:chgData name="Charles Seager" userId="b6090891032109d0" providerId="LiveId" clId="{8D966440-C8FF-4332-907C-E93F0873D1E7}" dt="2024-02-01T00:23:20.087" v="2430" actId="20577"/>
        <pc:sldMkLst>
          <pc:docMk/>
          <pc:sldMk cId="67331602" sldId="264"/>
        </pc:sldMkLst>
        <pc:spChg chg="mod">
          <ac:chgData name="Charles Seager" userId="b6090891032109d0" providerId="LiveId" clId="{8D966440-C8FF-4332-907C-E93F0873D1E7}" dt="2024-02-01T00:23:20.087" v="2430" actId="20577"/>
          <ac:spMkLst>
            <pc:docMk/>
            <pc:sldMk cId="67331602" sldId="264"/>
            <ac:spMk id="2" creationId="{93689F33-B3DF-F515-DE2A-4749C46D206D}"/>
          </ac:spMkLst>
        </pc:spChg>
      </pc:sldChg>
      <pc:sldChg chg="modSp new mod">
        <pc:chgData name="Charles Seager" userId="b6090891032109d0" providerId="LiveId" clId="{8D966440-C8FF-4332-907C-E93F0873D1E7}" dt="2024-02-01T00:34:46.255" v="3547" actId="20577"/>
        <pc:sldMkLst>
          <pc:docMk/>
          <pc:sldMk cId="1526677642" sldId="265"/>
        </pc:sldMkLst>
        <pc:spChg chg="mod">
          <ac:chgData name="Charles Seager" userId="b6090891032109d0" providerId="LiveId" clId="{8D966440-C8FF-4332-907C-E93F0873D1E7}" dt="2024-02-01T00:29:40.572" v="3205" actId="20577"/>
          <ac:spMkLst>
            <pc:docMk/>
            <pc:sldMk cId="1526677642" sldId="265"/>
            <ac:spMk id="2" creationId="{92EC8383-F66D-7068-7E17-CECD6D69AB01}"/>
          </ac:spMkLst>
        </pc:spChg>
        <pc:spChg chg="mod">
          <ac:chgData name="Charles Seager" userId="b6090891032109d0" providerId="LiveId" clId="{8D966440-C8FF-4332-907C-E93F0873D1E7}" dt="2024-02-01T00:34:46.255" v="3547" actId="20577"/>
          <ac:spMkLst>
            <pc:docMk/>
            <pc:sldMk cId="1526677642" sldId="265"/>
            <ac:spMk id="3" creationId="{F0B342AC-7DDB-A4DB-91C8-819AE6E85D64}"/>
          </ac:spMkLst>
        </pc:spChg>
      </pc:sldChg>
      <pc:sldChg chg="new">
        <pc:chgData name="Charles Seager" userId="b6090891032109d0" providerId="LiveId" clId="{8D966440-C8FF-4332-907C-E93F0873D1E7}" dt="2024-01-31T23:57:16.163" v="68" actId="680"/>
        <pc:sldMkLst>
          <pc:docMk/>
          <pc:sldMk cId="2227205474" sldId="266"/>
        </pc:sldMkLst>
      </pc:sldChg>
      <pc:sldChg chg="modSp new mod">
        <pc:chgData name="Charles Seager" userId="b6090891032109d0" providerId="LiveId" clId="{8D966440-C8FF-4332-907C-E93F0873D1E7}" dt="2024-02-01T00:50:12.066" v="5079" actId="20577"/>
        <pc:sldMkLst>
          <pc:docMk/>
          <pc:sldMk cId="735661012" sldId="267"/>
        </pc:sldMkLst>
        <pc:spChg chg="mod">
          <ac:chgData name="Charles Seager" userId="b6090891032109d0" providerId="LiveId" clId="{8D966440-C8FF-4332-907C-E93F0873D1E7}" dt="2024-02-01T00:47:21.258" v="4629" actId="20577"/>
          <ac:spMkLst>
            <pc:docMk/>
            <pc:sldMk cId="735661012" sldId="267"/>
            <ac:spMk id="2" creationId="{26D5C6E4-9D78-1398-55C4-9243013129B8}"/>
          </ac:spMkLst>
        </pc:spChg>
        <pc:spChg chg="mod">
          <ac:chgData name="Charles Seager" userId="b6090891032109d0" providerId="LiveId" clId="{8D966440-C8FF-4332-907C-E93F0873D1E7}" dt="2024-02-01T00:50:12.066" v="5079" actId="20577"/>
          <ac:spMkLst>
            <pc:docMk/>
            <pc:sldMk cId="735661012" sldId="267"/>
            <ac:spMk id="3" creationId="{89E31AC4-9B82-F1AE-4DD7-56EAEC44AF29}"/>
          </ac:spMkLst>
        </pc:spChg>
      </pc:sldChg>
      <pc:sldChg chg="delSp modSp new mod">
        <pc:chgData name="Charles Seager" userId="b6090891032109d0" providerId="LiveId" clId="{8D966440-C8FF-4332-907C-E93F0873D1E7}" dt="2024-02-01T00:53:17.864" v="5599" actId="113"/>
        <pc:sldMkLst>
          <pc:docMk/>
          <pc:sldMk cId="384435327" sldId="268"/>
        </pc:sldMkLst>
        <pc:spChg chg="del">
          <ac:chgData name="Charles Seager" userId="b6090891032109d0" providerId="LiveId" clId="{8D966440-C8FF-4332-907C-E93F0873D1E7}" dt="2024-02-01T00:50:35.425" v="5080" actId="478"/>
          <ac:spMkLst>
            <pc:docMk/>
            <pc:sldMk cId="384435327" sldId="268"/>
            <ac:spMk id="2" creationId="{52A73BF4-DE1C-9483-6BF7-B931F2233777}"/>
          </ac:spMkLst>
        </pc:spChg>
        <pc:spChg chg="mod">
          <ac:chgData name="Charles Seager" userId="b6090891032109d0" providerId="LiveId" clId="{8D966440-C8FF-4332-907C-E93F0873D1E7}" dt="2024-02-01T00:53:17.864" v="5599" actId="113"/>
          <ac:spMkLst>
            <pc:docMk/>
            <pc:sldMk cId="384435327" sldId="268"/>
            <ac:spMk id="3" creationId="{2C0764B5-0AD1-8451-309C-85F3093C2A4C}"/>
          </ac:spMkLst>
        </pc:spChg>
      </pc:sldChg>
      <pc:sldChg chg="modSp new mod">
        <pc:chgData name="Charles Seager" userId="b6090891032109d0" providerId="LiveId" clId="{8D966440-C8FF-4332-907C-E93F0873D1E7}" dt="2024-02-01T00:56:22.868" v="6182" actId="20577"/>
        <pc:sldMkLst>
          <pc:docMk/>
          <pc:sldMk cId="1704534063" sldId="269"/>
        </pc:sldMkLst>
        <pc:spChg chg="mod">
          <ac:chgData name="Charles Seager" userId="b6090891032109d0" providerId="LiveId" clId="{8D966440-C8FF-4332-907C-E93F0873D1E7}" dt="2024-02-01T00:53:41.696" v="5635" actId="20577"/>
          <ac:spMkLst>
            <pc:docMk/>
            <pc:sldMk cId="1704534063" sldId="269"/>
            <ac:spMk id="2" creationId="{33765BAE-7B57-F879-11D7-7C5D80B0C2AA}"/>
          </ac:spMkLst>
        </pc:spChg>
        <pc:spChg chg="mod">
          <ac:chgData name="Charles Seager" userId="b6090891032109d0" providerId="LiveId" clId="{8D966440-C8FF-4332-907C-E93F0873D1E7}" dt="2024-02-01T00:56:22.868" v="6182" actId="20577"/>
          <ac:spMkLst>
            <pc:docMk/>
            <pc:sldMk cId="1704534063" sldId="269"/>
            <ac:spMk id="3" creationId="{2AD6B5B0-695E-9323-2464-344CF6DB4A5E}"/>
          </ac:spMkLst>
        </pc:spChg>
      </pc:sldChg>
      <pc:sldChg chg="addSp delSp new mod">
        <pc:chgData name="Charles Seager" userId="b6090891032109d0" providerId="LiveId" clId="{8D966440-C8FF-4332-907C-E93F0873D1E7}" dt="2024-02-01T00:57:18.351" v="6185" actId="22"/>
        <pc:sldMkLst>
          <pc:docMk/>
          <pc:sldMk cId="2927075932" sldId="270"/>
        </pc:sldMkLst>
        <pc:spChg chg="del">
          <ac:chgData name="Charles Seager" userId="b6090891032109d0" providerId="LiveId" clId="{8D966440-C8FF-4332-907C-E93F0873D1E7}" dt="2024-02-01T00:56:35.398" v="6183" actId="478"/>
          <ac:spMkLst>
            <pc:docMk/>
            <pc:sldMk cId="2927075932" sldId="270"/>
            <ac:spMk id="2" creationId="{43EC76FA-BA2E-CC28-F0C3-595809A5B24E}"/>
          </ac:spMkLst>
        </pc:spChg>
        <pc:spChg chg="del">
          <ac:chgData name="Charles Seager" userId="b6090891032109d0" providerId="LiveId" clId="{8D966440-C8FF-4332-907C-E93F0873D1E7}" dt="2024-02-01T00:56:37.281" v="6184" actId="478"/>
          <ac:spMkLst>
            <pc:docMk/>
            <pc:sldMk cId="2927075932" sldId="270"/>
            <ac:spMk id="3" creationId="{F108C305-5EB8-45D9-3FDA-E9BE5916CEBA}"/>
          </ac:spMkLst>
        </pc:spChg>
        <pc:picChg chg="add">
          <ac:chgData name="Charles Seager" userId="b6090891032109d0" providerId="LiveId" clId="{8D966440-C8FF-4332-907C-E93F0873D1E7}" dt="2024-02-01T00:57:18.351" v="6185" actId="22"/>
          <ac:picMkLst>
            <pc:docMk/>
            <pc:sldMk cId="2927075932" sldId="270"/>
            <ac:picMk id="5" creationId="{C10B9B69-603B-FE8E-9281-C7D33E431BAD}"/>
          </ac:picMkLst>
        </pc:picChg>
      </pc:sldChg>
      <pc:sldChg chg="new del">
        <pc:chgData name="Charles Seager" userId="b6090891032109d0" providerId="LiveId" clId="{8D966440-C8FF-4332-907C-E93F0873D1E7}" dt="2024-02-01T00:57:24.829" v="6195" actId="47"/>
        <pc:sldMkLst>
          <pc:docMk/>
          <pc:sldMk cId="3316041545" sldId="271"/>
        </pc:sldMkLst>
      </pc:sldChg>
      <pc:sldChg chg="new del">
        <pc:chgData name="Charles Seager" userId="b6090891032109d0" providerId="LiveId" clId="{8D966440-C8FF-4332-907C-E93F0873D1E7}" dt="2024-02-01T00:57:24.293" v="6194" actId="47"/>
        <pc:sldMkLst>
          <pc:docMk/>
          <pc:sldMk cId="39516966" sldId="272"/>
        </pc:sldMkLst>
      </pc:sldChg>
      <pc:sldChg chg="new del">
        <pc:chgData name="Charles Seager" userId="b6090891032109d0" providerId="LiveId" clId="{8D966440-C8FF-4332-907C-E93F0873D1E7}" dt="2024-02-01T00:57:23.835" v="6193" actId="47"/>
        <pc:sldMkLst>
          <pc:docMk/>
          <pc:sldMk cId="2107638354" sldId="273"/>
        </pc:sldMkLst>
      </pc:sldChg>
      <pc:sldChg chg="new del">
        <pc:chgData name="Charles Seager" userId="b6090891032109d0" providerId="LiveId" clId="{8D966440-C8FF-4332-907C-E93F0873D1E7}" dt="2024-02-01T00:57:23.612" v="6192" actId="47"/>
        <pc:sldMkLst>
          <pc:docMk/>
          <pc:sldMk cId="1990517244" sldId="274"/>
        </pc:sldMkLst>
      </pc:sldChg>
      <pc:sldChg chg="new del">
        <pc:chgData name="Charles Seager" userId="b6090891032109d0" providerId="LiveId" clId="{8D966440-C8FF-4332-907C-E93F0873D1E7}" dt="2024-02-01T00:57:23.347" v="6191" actId="47"/>
        <pc:sldMkLst>
          <pc:docMk/>
          <pc:sldMk cId="549099503" sldId="275"/>
        </pc:sldMkLst>
      </pc:sldChg>
      <pc:sldChg chg="new del">
        <pc:chgData name="Charles Seager" userId="b6090891032109d0" providerId="LiveId" clId="{8D966440-C8FF-4332-907C-E93F0873D1E7}" dt="2024-02-01T00:57:23.127" v="6190" actId="47"/>
        <pc:sldMkLst>
          <pc:docMk/>
          <pc:sldMk cId="732903074" sldId="276"/>
        </pc:sldMkLst>
      </pc:sldChg>
      <pc:sldChg chg="new del">
        <pc:chgData name="Charles Seager" userId="b6090891032109d0" providerId="LiveId" clId="{8D966440-C8FF-4332-907C-E93F0873D1E7}" dt="2024-02-01T00:57:22.906" v="6189" actId="47"/>
        <pc:sldMkLst>
          <pc:docMk/>
          <pc:sldMk cId="1999922060" sldId="277"/>
        </pc:sldMkLst>
      </pc:sldChg>
      <pc:sldChg chg="new del">
        <pc:chgData name="Charles Seager" userId="b6090891032109d0" providerId="LiveId" clId="{8D966440-C8FF-4332-907C-E93F0873D1E7}" dt="2024-02-01T00:57:22.654" v="6188" actId="47"/>
        <pc:sldMkLst>
          <pc:docMk/>
          <pc:sldMk cId="1011807960" sldId="278"/>
        </pc:sldMkLst>
      </pc:sldChg>
      <pc:sldChg chg="new del">
        <pc:chgData name="Charles Seager" userId="b6090891032109d0" providerId="LiveId" clId="{8D966440-C8FF-4332-907C-E93F0873D1E7}" dt="2024-02-01T00:57:22.386" v="6187" actId="47"/>
        <pc:sldMkLst>
          <pc:docMk/>
          <pc:sldMk cId="2888938530" sldId="279"/>
        </pc:sldMkLst>
      </pc:sldChg>
      <pc:sldChg chg="new del">
        <pc:chgData name="Charles Seager" userId="b6090891032109d0" providerId="LiveId" clId="{8D966440-C8FF-4332-907C-E93F0873D1E7}" dt="2024-02-01T00:57:22.101" v="6186" actId="47"/>
        <pc:sldMkLst>
          <pc:docMk/>
          <pc:sldMk cId="1094888199" sldId="280"/>
        </pc:sldMkLst>
      </pc:sldChg>
      <pc:sldChg chg="modSp new mod">
        <pc:chgData name="Charles Seager" userId="b6090891032109d0" providerId="LiveId" clId="{8D966440-C8FF-4332-907C-E93F0873D1E7}" dt="2024-02-01T00:00:16.430" v="377" actId="20577"/>
        <pc:sldMkLst>
          <pc:docMk/>
          <pc:sldMk cId="4010244517" sldId="281"/>
        </pc:sldMkLst>
        <pc:spChg chg="mod">
          <ac:chgData name="Charles Seager" userId="b6090891032109d0" providerId="LiveId" clId="{8D966440-C8FF-4332-907C-E93F0873D1E7}" dt="2024-01-31T23:59:34.210" v="291"/>
          <ac:spMkLst>
            <pc:docMk/>
            <pc:sldMk cId="4010244517" sldId="281"/>
            <ac:spMk id="2" creationId="{E0FBE38D-D440-C4AB-FA18-AFD24CBA3264}"/>
          </ac:spMkLst>
        </pc:spChg>
        <pc:spChg chg="mod">
          <ac:chgData name="Charles Seager" userId="b6090891032109d0" providerId="LiveId" clId="{8D966440-C8FF-4332-907C-E93F0873D1E7}" dt="2024-01-31T23:59:11.210" v="290"/>
          <ac:spMkLst>
            <pc:docMk/>
            <pc:sldMk cId="4010244517" sldId="281"/>
            <ac:spMk id="3" creationId="{47857EE3-D27F-4FC5-204A-4732938FF0C2}"/>
          </ac:spMkLst>
        </pc:spChg>
        <pc:spChg chg="mod">
          <ac:chgData name="Charles Seager" userId="b6090891032109d0" providerId="LiveId" clId="{8D966440-C8FF-4332-907C-E93F0873D1E7}" dt="2024-02-01T00:00:16.430" v="377" actId="20577"/>
          <ac:spMkLst>
            <pc:docMk/>
            <pc:sldMk cId="4010244517" sldId="281"/>
            <ac:spMk id="4" creationId="{DDDAA90F-5400-CF7B-EAE8-2933DDF532B7}"/>
          </ac:spMkLst>
        </pc:spChg>
      </pc:sldChg>
      <pc:sldChg chg="modSp new mod">
        <pc:chgData name="Charles Seager" userId="b6090891032109d0" providerId="LiveId" clId="{8D966440-C8FF-4332-907C-E93F0873D1E7}" dt="2024-02-01T00:05:48.471" v="1128" actId="20577"/>
        <pc:sldMkLst>
          <pc:docMk/>
          <pc:sldMk cId="954496759" sldId="282"/>
        </pc:sldMkLst>
        <pc:spChg chg="mod">
          <ac:chgData name="Charles Seager" userId="b6090891032109d0" providerId="LiveId" clId="{8D966440-C8FF-4332-907C-E93F0873D1E7}" dt="2024-02-01T00:04:06.341" v="755" actId="20577"/>
          <ac:spMkLst>
            <pc:docMk/>
            <pc:sldMk cId="954496759" sldId="282"/>
            <ac:spMk id="2" creationId="{2864D941-6C27-2D88-DA81-EAA5A8806ECC}"/>
          </ac:spMkLst>
        </pc:spChg>
        <pc:spChg chg="mod">
          <ac:chgData name="Charles Seager" userId="b6090891032109d0" providerId="LiveId" clId="{8D966440-C8FF-4332-907C-E93F0873D1E7}" dt="2024-02-01T00:03:11.205" v="716"/>
          <ac:spMkLst>
            <pc:docMk/>
            <pc:sldMk cId="954496759" sldId="282"/>
            <ac:spMk id="3" creationId="{A0A0BF4C-7A9F-0D08-9382-BDA3B024E7AE}"/>
          </ac:spMkLst>
        </pc:spChg>
        <pc:spChg chg="mod">
          <ac:chgData name="Charles Seager" userId="b6090891032109d0" providerId="LiveId" clId="{8D966440-C8FF-4332-907C-E93F0873D1E7}" dt="2024-02-01T00:03:20.943" v="719" actId="27636"/>
          <ac:spMkLst>
            <pc:docMk/>
            <pc:sldMk cId="954496759" sldId="282"/>
            <ac:spMk id="4" creationId="{2AD40670-3F32-152A-EB6C-1B514F9D8979}"/>
          </ac:spMkLst>
        </pc:spChg>
        <pc:spChg chg="mod">
          <ac:chgData name="Charles Seager" userId="b6090891032109d0" providerId="LiveId" clId="{8D966440-C8FF-4332-907C-E93F0873D1E7}" dt="2024-02-01T00:04:15.692" v="783" actId="20577"/>
          <ac:spMkLst>
            <pc:docMk/>
            <pc:sldMk cId="954496759" sldId="282"/>
            <ac:spMk id="5" creationId="{7D688A41-184A-9BD0-70BF-71799662A816}"/>
          </ac:spMkLst>
        </pc:spChg>
        <pc:spChg chg="mod">
          <ac:chgData name="Charles Seager" userId="b6090891032109d0" providerId="LiveId" clId="{8D966440-C8FF-4332-907C-E93F0873D1E7}" dt="2024-02-01T00:05:48.471" v="1128" actId="20577"/>
          <ac:spMkLst>
            <pc:docMk/>
            <pc:sldMk cId="954496759" sldId="282"/>
            <ac:spMk id="6" creationId="{4C2CD8D7-98C3-19D1-B6A7-F81F9E23624A}"/>
          </ac:spMkLst>
        </pc:spChg>
      </pc:sldChg>
      <pc:sldChg chg="modSp new mod">
        <pc:chgData name="Charles Seager" userId="b6090891032109d0" providerId="LiveId" clId="{8D966440-C8FF-4332-907C-E93F0873D1E7}" dt="2024-02-01T00:14:49.821" v="1868" actId="20577"/>
        <pc:sldMkLst>
          <pc:docMk/>
          <pc:sldMk cId="776162270" sldId="283"/>
        </pc:sldMkLst>
        <pc:spChg chg="mod">
          <ac:chgData name="Charles Seager" userId="b6090891032109d0" providerId="LiveId" clId="{8D966440-C8FF-4332-907C-E93F0873D1E7}" dt="2024-02-01T00:12:51.483" v="1594" actId="20577"/>
          <ac:spMkLst>
            <pc:docMk/>
            <pc:sldMk cId="776162270" sldId="283"/>
            <ac:spMk id="2" creationId="{272699B0-741F-7869-765D-69D171B009D6}"/>
          </ac:spMkLst>
        </pc:spChg>
        <pc:spChg chg="mod">
          <ac:chgData name="Charles Seager" userId="b6090891032109d0" providerId="LiveId" clId="{8D966440-C8FF-4332-907C-E93F0873D1E7}" dt="2024-02-01T00:13:36.219" v="1704" actId="20577"/>
          <ac:spMkLst>
            <pc:docMk/>
            <pc:sldMk cId="776162270" sldId="283"/>
            <ac:spMk id="3" creationId="{F5DB36D0-CF71-2E45-C453-5BE962B02DC4}"/>
          </ac:spMkLst>
        </pc:spChg>
        <pc:spChg chg="mod">
          <ac:chgData name="Charles Seager" userId="b6090891032109d0" providerId="LiveId" clId="{8D966440-C8FF-4332-907C-E93F0873D1E7}" dt="2024-02-01T00:14:49.821" v="1868" actId="20577"/>
          <ac:spMkLst>
            <pc:docMk/>
            <pc:sldMk cId="776162270" sldId="283"/>
            <ac:spMk id="4" creationId="{909D3B71-8493-24B1-0A49-070DADD53B24}"/>
          </ac:spMkLst>
        </pc:spChg>
      </pc:sldChg>
      <pc:sldChg chg="addSp modSp new mod">
        <pc:chgData name="Charles Seager" userId="b6090891032109d0" providerId="LiveId" clId="{8D966440-C8FF-4332-907C-E93F0873D1E7}" dt="2024-02-01T00:29:18" v="3194" actId="20577"/>
        <pc:sldMkLst>
          <pc:docMk/>
          <pc:sldMk cId="1910593178" sldId="284"/>
        </pc:sldMkLst>
        <pc:spChg chg="mod">
          <ac:chgData name="Charles Seager" userId="b6090891032109d0" providerId="LiveId" clId="{8D966440-C8FF-4332-907C-E93F0873D1E7}" dt="2024-02-01T00:23:53.364" v="2461" actId="20577"/>
          <ac:spMkLst>
            <pc:docMk/>
            <pc:sldMk cId="1910593178" sldId="284"/>
            <ac:spMk id="2" creationId="{0F593A26-B416-1039-F7FB-48E8339F100E}"/>
          </ac:spMkLst>
        </pc:spChg>
        <pc:spChg chg="mod">
          <ac:chgData name="Charles Seager" userId="b6090891032109d0" providerId="LiveId" clId="{8D966440-C8FF-4332-907C-E93F0873D1E7}" dt="2024-02-01T00:25:01.286" v="2738" actId="20577"/>
          <ac:spMkLst>
            <pc:docMk/>
            <pc:sldMk cId="1910593178" sldId="284"/>
            <ac:spMk id="3" creationId="{26E49A6C-B760-C1AD-6280-C2F6068DA1B7}"/>
          </ac:spMkLst>
        </pc:spChg>
        <pc:spChg chg="mod">
          <ac:chgData name="Charles Seager" userId="b6090891032109d0" providerId="LiveId" clId="{8D966440-C8FF-4332-907C-E93F0873D1E7}" dt="2024-02-01T00:28:04.098" v="3038" actId="27636"/>
          <ac:spMkLst>
            <pc:docMk/>
            <pc:sldMk cId="1910593178" sldId="284"/>
            <ac:spMk id="4" creationId="{1CAE3968-AECC-BDF6-9390-CB17048DA792}"/>
          </ac:spMkLst>
        </pc:spChg>
        <pc:spChg chg="add mod">
          <ac:chgData name="Charles Seager" userId="b6090891032109d0" providerId="LiveId" clId="{8D966440-C8FF-4332-907C-E93F0873D1E7}" dt="2024-02-01T00:29:18" v="3194" actId="20577"/>
          <ac:spMkLst>
            <pc:docMk/>
            <pc:sldMk cId="1910593178" sldId="284"/>
            <ac:spMk id="5" creationId="{36FCFFCB-2953-84DC-C6ED-C8A5E588CC2A}"/>
          </ac:spMkLst>
        </pc:spChg>
      </pc:sldChg>
      <pc:sldChg chg="new del">
        <pc:chgData name="Charles Seager" userId="b6090891032109d0" providerId="LiveId" clId="{8D966440-C8FF-4332-907C-E93F0873D1E7}" dt="2024-02-01T00:35:44.653" v="3549" actId="47"/>
        <pc:sldMkLst>
          <pc:docMk/>
          <pc:sldMk cId="1171956799" sldId="285"/>
        </pc:sldMkLst>
      </pc:sldChg>
      <pc:sldChg chg="addSp delSp modSp new mod">
        <pc:chgData name="Charles Seager" userId="b6090891032109d0" providerId="LiveId" clId="{8D966440-C8FF-4332-907C-E93F0873D1E7}" dt="2024-02-01T00:39:15.851" v="3924" actId="14100"/>
        <pc:sldMkLst>
          <pc:docMk/>
          <pc:sldMk cId="1209110096" sldId="285"/>
        </pc:sldMkLst>
        <pc:spChg chg="del">
          <ac:chgData name="Charles Seager" userId="b6090891032109d0" providerId="LiveId" clId="{8D966440-C8FF-4332-907C-E93F0873D1E7}" dt="2024-02-01T00:35:59.251" v="3551" actId="478"/>
          <ac:spMkLst>
            <pc:docMk/>
            <pc:sldMk cId="1209110096" sldId="285"/>
            <ac:spMk id="2" creationId="{7634A337-0E19-0621-1D52-76F680EEDA4A}"/>
          </ac:spMkLst>
        </pc:spChg>
        <pc:spChg chg="del mod">
          <ac:chgData name="Charles Seager" userId="b6090891032109d0" providerId="LiveId" clId="{8D966440-C8FF-4332-907C-E93F0873D1E7}" dt="2024-02-01T00:36:16.661" v="3556" actId="478"/>
          <ac:spMkLst>
            <pc:docMk/>
            <pc:sldMk cId="1209110096" sldId="285"/>
            <ac:spMk id="3" creationId="{84688163-8917-9F71-50AC-0072AB9B2CBF}"/>
          </ac:spMkLst>
        </pc:spChg>
        <pc:spChg chg="mod">
          <ac:chgData name="Charles Seager" userId="b6090891032109d0" providerId="LiveId" clId="{8D966440-C8FF-4332-907C-E93F0873D1E7}" dt="2024-02-01T00:38:59.537" v="3919" actId="27636"/>
          <ac:spMkLst>
            <pc:docMk/>
            <pc:sldMk cId="1209110096" sldId="285"/>
            <ac:spMk id="4" creationId="{1705631C-048E-C38F-E470-5DA8E48DDFB8}"/>
          </ac:spMkLst>
        </pc:spChg>
        <pc:spChg chg="del mod">
          <ac:chgData name="Charles Seager" userId="b6090891032109d0" providerId="LiveId" clId="{8D966440-C8FF-4332-907C-E93F0873D1E7}" dt="2024-02-01T00:36:14.870" v="3555" actId="478"/>
          <ac:spMkLst>
            <pc:docMk/>
            <pc:sldMk cId="1209110096" sldId="285"/>
            <ac:spMk id="5" creationId="{75AFF75B-1203-E0D8-ED1A-2DA031AA773D}"/>
          </ac:spMkLst>
        </pc:spChg>
        <pc:spChg chg="del mod">
          <ac:chgData name="Charles Seager" userId="b6090891032109d0" providerId="LiveId" clId="{8D966440-C8FF-4332-907C-E93F0873D1E7}" dt="2024-02-01T00:38:53.497" v="3917" actId="478"/>
          <ac:spMkLst>
            <pc:docMk/>
            <pc:sldMk cId="1209110096" sldId="285"/>
            <ac:spMk id="6" creationId="{AFBCF796-BBC1-C5C1-DF0E-E3AB8164FF45}"/>
          </ac:spMkLst>
        </pc:spChg>
        <pc:picChg chg="add mod">
          <ac:chgData name="Charles Seager" userId="b6090891032109d0" providerId="LiveId" clId="{8D966440-C8FF-4332-907C-E93F0873D1E7}" dt="2024-02-01T00:39:15.851" v="3924" actId="14100"/>
          <ac:picMkLst>
            <pc:docMk/>
            <pc:sldMk cId="1209110096" sldId="285"/>
            <ac:picMk id="8" creationId="{A8D2B61E-F8F6-3E64-1084-AD08D2E1763E}"/>
          </ac:picMkLst>
        </pc:picChg>
      </pc:sldChg>
      <pc:sldChg chg="addSp delSp modSp new mod ord">
        <pc:chgData name="Charles Seager" userId="b6090891032109d0" providerId="LiveId" clId="{8D966440-C8FF-4332-907C-E93F0873D1E7}" dt="2024-02-01T00:44:04.846" v="4292" actId="14100"/>
        <pc:sldMkLst>
          <pc:docMk/>
          <pc:sldMk cId="3864827560" sldId="286"/>
        </pc:sldMkLst>
        <pc:spChg chg="del">
          <ac:chgData name="Charles Seager" userId="b6090891032109d0" providerId="LiveId" clId="{8D966440-C8FF-4332-907C-E93F0873D1E7}" dt="2024-02-01T00:40:03.406" v="3928" actId="478"/>
          <ac:spMkLst>
            <pc:docMk/>
            <pc:sldMk cId="3864827560" sldId="286"/>
            <ac:spMk id="2" creationId="{D7073DE0-13AE-9C5D-4450-C2C074EE6264}"/>
          </ac:spMkLst>
        </pc:spChg>
        <pc:spChg chg="del mod">
          <ac:chgData name="Charles Seager" userId="b6090891032109d0" providerId="LiveId" clId="{8D966440-C8FF-4332-907C-E93F0873D1E7}" dt="2024-02-01T00:40:11.824" v="3930" actId="478"/>
          <ac:spMkLst>
            <pc:docMk/>
            <pc:sldMk cId="3864827560" sldId="286"/>
            <ac:spMk id="3" creationId="{B10875E0-D42E-A993-759E-A82D8C24B375}"/>
          </ac:spMkLst>
        </pc:spChg>
        <pc:spChg chg="mod">
          <ac:chgData name="Charles Seager" userId="b6090891032109d0" providerId="LiveId" clId="{8D966440-C8FF-4332-907C-E93F0873D1E7}" dt="2024-02-01T00:43:13.060" v="4288" actId="20577"/>
          <ac:spMkLst>
            <pc:docMk/>
            <pc:sldMk cId="3864827560" sldId="286"/>
            <ac:spMk id="4" creationId="{0FBF705D-4490-B1BE-8B0D-4AE7B9BDF91B}"/>
          </ac:spMkLst>
        </pc:spChg>
        <pc:spChg chg="del">
          <ac:chgData name="Charles Seager" userId="b6090891032109d0" providerId="LiveId" clId="{8D966440-C8FF-4332-907C-E93F0873D1E7}" dt="2024-02-01T00:40:14.079" v="3931" actId="478"/>
          <ac:spMkLst>
            <pc:docMk/>
            <pc:sldMk cId="3864827560" sldId="286"/>
            <ac:spMk id="5" creationId="{018E61BF-FAA9-0042-0B2C-E30DB6931534}"/>
          </ac:spMkLst>
        </pc:spChg>
        <pc:spChg chg="del mod">
          <ac:chgData name="Charles Seager" userId="b6090891032109d0" providerId="LiveId" clId="{8D966440-C8FF-4332-907C-E93F0873D1E7}" dt="2024-02-01T00:43:56.132" v="4289" actId="478"/>
          <ac:spMkLst>
            <pc:docMk/>
            <pc:sldMk cId="3864827560" sldId="286"/>
            <ac:spMk id="6" creationId="{E2DA81C1-5C67-68DA-13C1-E7B421D7AC5F}"/>
          </ac:spMkLst>
        </pc:spChg>
        <pc:picChg chg="add mod">
          <ac:chgData name="Charles Seager" userId="b6090891032109d0" providerId="LiveId" clId="{8D966440-C8FF-4332-907C-E93F0873D1E7}" dt="2024-02-01T00:44:04.846" v="4292" actId="14100"/>
          <ac:picMkLst>
            <pc:docMk/>
            <pc:sldMk cId="3864827560" sldId="286"/>
            <ac:picMk id="8" creationId="{94A963DC-91BF-CADB-8D53-41367E10B3CA}"/>
          </ac:picMkLst>
        </pc:picChg>
      </pc:sldChg>
      <pc:sldChg chg="modSp new mod">
        <pc:chgData name="Charles Seager" userId="b6090891032109d0" providerId="LiveId" clId="{8D966440-C8FF-4332-907C-E93F0873D1E7}" dt="2024-02-01T00:47:11.980" v="4604" actId="20577"/>
        <pc:sldMkLst>
          <pc:docMk/>
          <pc:sldMk cId="4220444457" sldId="287"/>
        </pc:sldMkLst>
        <pc:spChg chg="mod">
          <ac:chgData name="Charles Seager" userId="b6090891032109d0" providerId="LiveId" clId="{8D966440-C8FF-4332-907C-E93F0873D1E7}" dt="2024-02-01T00:45:22.052" v="4305" actId="20577"/>
          <ac:spMkLst>
            <pc:docMk/>
            <pc:sldMk cId="4220444457" sldId="287"/>
            <ac:spMk id="2" creationId="{248D2F85-2496-DCA3-D590-EB7ABCD9766F}"/>
          </ac:spMkLst>
        </pc:spChg>
        <pc:spChg chg="mod">
          <ac:chgData name="Charles Seager" userId="b6090891032109d0" providerId="LiveId" clId="{8D966440-C8FF-4332-907C-E93F0873D1E7}" dt="2024-02-01T00:45:29.969" v="4340" actId="20577"/>
          <ac:spMkLst>
            <pc:docMk/>
            <pc:sldMk cId="4220444457" sldId="287"/>
            <ac:spMk id="3" creationId="{AE6AE9EF-BA5C-219D-C024-07B11648553B}"/>
          </ac:spMkLst>
        </pc:spChg>
        <pc:spChg chg="mod">
          <ac:chgData name="Charles Seager" userId="b6090891032109d0" providerId="LiveId" clId="{8D966440-C8FF-4332-907C-E93F0873D1E7}" dt="2024-02-01T00:46:48.070" v="4586" actId="20577"/>
          <ac:spMkLst>
            <pc:docMk/>
            <pc:sldMk cId="4220444457" sldId="287"/>
            <ac:spMk id="4" creationId="{F0EDFDF1-81F1-9D29-7441-4EBBCC702CBC}"/>
          </ac:spMkLst>
        </pc:spChg>
        <pc:spChg chg="mod">
          <ac:chgData name="Charles Seager" userId="b6090891032109d0" providerId="LiveId" clId="{8D966440-C8FF-4332-907C-E93F0873D1E7}" dt="2024-02-01T00:47:11.980" v="4604" actId="20577"/>
          <ac:spMkLst>
            <pc:docMk/>
            <pc:sldMk cId="4220444457" sldId="287"/>
            <ac:spMk id="5" creationId="{8A58E7C2-E1CC-7CBB-637B-229F36BE42F3}"/>
          </ac:spMkLst>
        </pc:spChg>
        <pc:spChg chg="mod">
          <ac:chgData name="Charles Seager" userId="b6090891032109d0" providerId="LiveId" clId="{8D966440-C8FF-4332-907C-E93F0873D1E7}" dt="2024-02-01T00:46:45.381" v="4571" actId="27636"/>
          <ac:spMkLst>
            <pc:docMk/>
            <pc:sldMk cId="4220444457" sldId="287"/>
            <ac:spMk id="6" creationId="{1C895BE0-CC79-8F14-8B98-B3D738860F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5911-F83B-FB44-7833-5BF649920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1ADD3-D81E-F0E8-F156-48D948442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C91D-A78F-44D8-F2BC-216CAF534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8DF6-1A11-5CC0-46E9-7948353C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DF6A-BD03-63CB-7600-A1495733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F3E9-A625-75E2-3981-1CB13350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AEF8A-73A0-2632-0532-67668FC4A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0D774-A576-118F-9D89-8FE76E72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267D-A106-376D-1159-DCE44B42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CA85-59DE-E0E9-AE98-D1B2E246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5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67D46-43D9-6115-98C8-3D1498F4F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6DE49-AFDD-51ED-A8A9-B444E26A4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6D67-F362-7E99-C7F5-CF771290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0AF20-0CF0-211C-3CEE-06847D5A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3A686-C0A6-D45E-BCD8-7EB429C8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7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55CB-9DDF-B853-81B8-0B69FA3B1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6D1E-DB4A-7D33-B472-8940AA9F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80EBB-1B24-B887-591F-A21D6480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F793-8857-926F-DEE8-5F6E1849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5487F-DA12-F0D8-85E2-2DA5DDA7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3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F7F5D-CEEF-F78C-537B-D977453D9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CED91-C738-F4EA-FDCB-122A1A5B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97FC0-9A61-70FE-9386-96B55634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9A5B-A2AB-F585-ADBB-D0A901B2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BB6AF-290D-1F58-1BD1-00BFCC70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7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C9D6A-658A-BC36-0995-9341EE7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A07F-1927-3027-6446-927187EC2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7F1C5-D51A-6C22-1B2F-C3B80C5CA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FFDD5-A47C-F2DA-F430-A819C58A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55AFF-3ECD-2521-37D1-6960AA63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15C6B-0A12-FD8F-1294-E2A26664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86B60-1393-5106-A97F-0728AE5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A8FC3-BF4E-180D-792B-6BD0FEE6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32EBC-4EE6-C8D2-B972-A8AF98B94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4FE41-A996-19ED-59DC-C7D1292A7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CDA80-B83C-7B56-8A1F-6B6773FFD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188E2-627A-06C1-9982-61561C8D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21710-9080-F1B4-56E7-10F95742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23EC7-90C7-749C-BA43-0735B987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8DF2-421C-8F8B-330B-219D4E19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10741-F40E-80F5-2C56-6CF9B02D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73895-8035-3073-53DC-A71D43C1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0279C-BBD5-4692-8374-EE749F39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2461C-465B-71B0-E00E-C1987FD8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37A73-AD2E-22CE-ACED-09480E49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3BCF2-F0BA-BC85-9324-0C48A83F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49BB-8119-11CA-74B2-345E5573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025F2-F41B-D70F-36C8-0C464F11F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164C6-5B0D-5E24-5D9B-FABE5B26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4BBA-93A0-33CA-6945-9C7A1954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9617E-5E42-CA84-1353-F7922C9D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81234-F960-C125-122C-6F56C635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68F9-DA83-80FF-743D-46CB5AFF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BF852-181F-84C8-573A-A956CC578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0CBA7-0859-A4D5-D286-7CDFC1EC2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6C69D-780D-C23B-C364-FDCAC80D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63B68-0A67-46B2-D393-F0F53181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1FBF1-2CB0-E9E5-7023-920E9771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7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7078D-26BD-DB3B-8149-BA37A8B0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D3D6B-D4C1-7512-36B5-46F6551E7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FF89-9637-C08C-8232-20019A5AC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BC0F-08F3-4CF7-90E1-5C23FCBC4DB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294C-8819-0242-850E-A1DDDB326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524C9-1F81-AC88-7F96-80AC6BB23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A3E8F-2D12-48C6-A25B-DCF0A6D08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FE70-3A30-DE83-DBF7-396875131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958" y="1122363"/>
            <a:ext cx="9144000" cy="2387600"/>
          </a:xfrm>
        </p:spPr>
        <p:txBody>
          <a:bodyPr/>
          <a:lstStyle/>
          <a:p>
            <a:r>
              <a:rPr lang="en-US" dirty="0"/>
              <a:t>Blind Search (Uniformed Search)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CA305-517F-0B81-ED8C-CAFDC5659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Notes based from Dr. Eamonn Keogh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2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9F33-B3DF-F515-DE2A-4749C46D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a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70CA-C536-C822-7124-DADB07153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3A26-B416-1039-F7FB-48E8339F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8" y="200526"/>
            <a:ext cx="6172200" cy="617621"/>
          </a:xfrm>
        </p:spPr>
        <p:txBody>
          <a:bodyPr>
            <a:normAutofit/>
          </a:bodyPr>
          <a:lstStyle/>
          <a:p>
            <a:r>
              <a:rPr lang="en-US" dirty="0"/>
              <a:t>Representing the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9A6C-B760-C1AD-6280-C2F6068DA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state space should describe</a:t>
            </a:r>
          </a:p>
          <a:p>
            <a:endParaRPr lang="en-US" dirty="0"/>
          </a:p>
          <a:p>
            <a:r>
              <a:rPr lang="en-US" dirty="0"/>
              <a:t>Everything that is needed to solve the problem.</a:t>
            </a:r>
          </a:p>
          <a:p>
            <a:r>
              <a:rPr lang="en-US" dirty="0"/>
              <a:t>Nothing that is not needed to solve the problem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general, many possible representations are possible, choosing a good representation will make solving the problem much easier.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E3968-AECC-BDF6-9390-CB17048DA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6884" y="200526"/>
            <a:ext cx="4435141" cy="566846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the 8-puzzle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3 by 3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5, 6, 7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7, 4, Blank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3, 1, 2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vector of length nine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5,6.7.8.4, BLANK, 3, 1,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list of 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Upper_left</a:t>
            </a:r>
            <a:r>
              <a:rPr lang="en-US" sz="2400" dirty="0"/>
              <a:t> =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Upper_middle</a:t>
            </a:r>
            <a:r>
              <a:rPr lang="en-US" sz="2400" dirty="0"/>
              <a:t> = 6</a:t>
            </a:r>
          </a:p>
          <a:p>
            <a:r>
              <a:rPr lang="en-US" sz="2400" dirty="0"/>
              <a:t>…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FCFFCB-2953-84DC-C6ED-C8A5E588CC2A}"/>
              </a:ext>
            </a:extLst>
          </p:cNvPr>
          <p:cNvSpPr txBox="1">
            <a:spLocks/>
          </p:cNvSpPr>
          <p:nvPr/>
        </p:nvSpPr>
        <p:spPr>
          <a:xfrm>
            <a:off x="336883" y="5721517"/>
            <a:ext cx="11726779" cy="9359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Choose the representation that make the operators easiest to implement, and if </a:t>
            </a:r>
            <a:r>
              <a:rPr lang="en-US" dirty="0" err="1"/>
              <a:t>possdible</a:t>
            </a:r>
            <a:r>
              <a:rPr lang="en-US" dirty="0"/>
              <a:t>, has the lowest branching factor</a:t>
            </a:r>
          </a:p>
        </p:txBody>
      </p:sp>
    </p:spTree>
    <p:extLst>
      <p:ext uri="{BB962C8B-B14F-4D97-AF65-F5344CB8AC3E}">
        <p14:creationId xmlns:p14="http://schemas.microsoft.com/office/powerpoint/2010/main" val="191059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8383-F66D-7068-7E17-CECD6D69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42AC-7DDB-A4DB-91C8-819AE6E85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atomic actions that can transform one state into another</a:t>
            </a:r>
          </a:p>
          <a:p>
            <a:r>
              <a:rPr lang="en-US" dirty="0"/>
              <a:t>You must specify an exhaustive list of operators, otherwise the problem may be unsolvable. </a:t>
            </a:r>
            <a:r>
              <a:rPr lang="en-US" i="1" dirty="0"/>
              <a:t>Example U-turn</a:t>
            </a:r>
          </a:p>
          <a:p>
            <a:endParaRPr lang="en-US" dirty="0"/>
          </a:p>
          <a:p>
            <a:r>
              <a:rPr lang="en-US" dirty="0"/>
              <a:t>Operators consist of </a:t>
            </a:r>
          </a:p>
          <a:p>
            <a:r>
              <a:rPr lang="en-US" dirty="0"/>
              <a:t>Precondition: Description of any conditions that must be true before using the operator</a:t>
            </a:r>
          </a:p>
          <a:p>
            <a:r>
              <a:rPr lang="en-US" dirty="0"/>
              <a:t>Instruction on how the </a:t>
            </a:r>
            <a:r>
              <a:rPr lang="en-US" b="1" u="sng" dirty="0"/>
              <a:t>operator</a:t>
            </a:r>
            <a:r>
              <a:rPr lang="en-US" dirty="0"/>
              <a:t> changes the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77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5631C-048E-C38F-E470-5DA8E48DD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380" y="112295"/>
            <a:ext cx="4908883" cy="60773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we have defined the problem space (state representation, the initial state, the goal state and operators) are we done?</a:t>
            </a:r>
          </a:p>
          <a:p>
            <a:endParaRPr lang="en-US" dirty="0"/>
          </a:p>
          <a:p>
            <a:r>
              <a:rPr lang="en-US" dirty="0"/>
              <a:t>We start with the initial state and keep using the operators to expand the nodes till we find a goal state</a:t>
            </a:r>
          </a:p>
          <a:p>
            <a:endParaRPr lang="en-US" dirty="0"/>
          </a:p>
          <a:p>
            <a:r>
              <a:rPr lang="en-US" dirty="0"/>
              <a:t>…but the search space might be large…</a:t>
            </a:r>
          </a:p>
          <a:p>
            <a:r>
              <a:rPr lang="en-US" dirty="0"/>
              <a:t>…really large…</a:t>
            </a:r>
          </a:p>
          <a:p>
            <a:r>
              <a:rPr lang="en-US" dirty="0"/>
              <a:t>So we need some systematic way to 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D2B61E-F8F6-3E64-1084-AD08D2E17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12295"/>
            <a:ext cx="6522335" cy="66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1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F705D-4490-B1BE-8B0D-4AE7B9BDF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422" y="240632"/>
            <a:ext cx="4042610" cy="59490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average number of new nodes we create when expanding a new node is the (effective) branching factor b</a:t>
            </a:r>
          </a:p>
          <a:p>
            <a:endParaRPr lang="en-US" dirty="0"/>
          </a:p>
          <a:p>
            <a:r>
              <a:rPr lang="en-US" dirty="0"/>
              <a:t>The length of a path to a goal is the depth d</a:t>
            </a:r>
          </a:p>
          <a:p>
            <a:endParaRPr lang="en-US" dirty="0"/>
          </a:p>
          <a:p>
            <a:r>
              <a:rPr lang="en-US" dirty="0"/>
              <a:t>So visiting every node in the search tree to depth d will take O(</a:t>
            </a:r>
            <a:r>
              <a:rPr lang="en-US" dirty="0" err="1"/>
              <a:t>b^d</a:t>
            </a:r>
            <a:r>
              <a:rPr lang="en-US" dirty="0"/>
              <a:t>) time. </a:t>
            </a:r>
          </a:p>
          <a:p>
            <a:pPr marL="0" indent="0">
              <a:buNone/>
            </a:pPr>
            <a:r>
              <a:rPr lang="en-US" dirty="0"/>
              <a:t>Not necessary O(</a:t>
            </a:r>
            <a:r>
              <a:rPr lang="en-US" dirty="0" err="1"/>
              <a:t>b^d</a:t>
            </a:r>
            <a:r>
              <a:rPr lang="en-US" dirty="0"/>
              <a:t>) space</a:t>
            </a:r>
          </a:p>
          <a:p>
            <a:pPr marL="0" indent="0">
              <a:buNone/>
            </a:pPr>
            <a:r>
              <a:rPr lang="en-US" dirty="0"/>
              <a:t>This we call the size of the problem space.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963DC-91BF-CADB-8D53-41367E10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175" y="1155032"/>
            <a:ext cx="7572679" cy="55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2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97AF-7CDF-DD94-D015-2C8FB2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8586-279E-E6B6-23CE-E452B6CC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0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D2F85-2496-DCA3-D590-EB7ABCD9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AE9EF-BA5C-219D-C024-07B116485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Branching factors for some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DFDF1-81F1-9D29-7441-4EBBCC702C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Eight puzzle has a branching factor of 2.13 so a search tree at depth 20 has about 3.7 million nodes</a:t>
            </a:r>
          </a:p>
          <a:p>
            <a:endParaRPr lang="en-US" dirty="0"/>
          </a:p>
          <a:p>
            <a:r>
              <a:rPr lang="en-US" dirty="0"/>
              <a:t>Rubik’s cube has a branching factor of 13.34. There are 42,252,003,274</a:t>
            </a:r>
          </a:p>
          <a:p>
            <a:endParaRPr lang="en-US" dirty="0"/>
          </a:p>
          <a:p>
            <a:r>
              <a:rPr lang="en-US" dirty="0"/>
              <a:t>Frogs and toads has a branching factor of about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8E7C2-E1CC-7CBB-637B-229F36BE4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95BE0-CC79-8F14-8B98-B3D738860F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44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C6E4-9D78-1398-55C4-92430131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diameter of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31AC4-9B82-F1AE-4DD7-56EAEC44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diameter of a problem is the depth of the longest solution, i.e. the worst case</a:t>
            </a:r>
          </a:p>
          <a:p>
            <a:endParaRPr lang="en-US" dirty="0"/>
          </a:p>
          <a:p>
            <a:r>
              <a:rPr lang="en-US" dirty="0"/>
              <a:t>The diameter is sometimes called God’s Number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-For the 3-puzzle, the diameter is 6</a:t>
            </a:r>
          </a:p>
          <a:p>
            <a:pPr marL="0" indent="0">
              <a:buNone/>
            </a:pPr>
            <a:r>
              <a:rPr lang="en-US" dirty="0"/>
              <a:t>-For the 8-puzzle the diameter is 31</a:t>
            </a:r>
          </a:p>
          <a:p>
            <a:pPr marL="0" indent="0">
              <a:buNone/>
            </a:pPr>
            <a:r>
              <a:rPr lang="en-US" dirty="0"/>
              <a:t>-For the 15-puzzle the diameter is 80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diameter of a problem</a:t>
            </a:r>
          </a:p>
          <a:p>
            <a:r>
              <a:rPr lang="en-US" dirty="0"/>
              <a:t>For route finding, the diameter is approximately the diameter of the smallest circle that includes all the roads</a:t>
            </a:r>
          </a:p>
        </p:txBody>
      </p:sp>
    </p:spTree>
    <p:extLst>
      <p:ext uri="{BB962C8B-B14F-4D97-AF65-F5344CB8AC3E}">
        <p14:creationId xmlns:p14="http://schemas.microsoft.com/office/powerpoint/2010/main" val="735661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764B5-0AD1-8451-309C-85F3093C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272716"/>
            <a:ext cx="11790947" cy="63526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going to consider different techniques to search the problem space, we need to consider what criteria we will use to compare them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Completeness: </a:t>
            </a:r>
            <a:r>
              <a:rPr lang="en-US" dirty="0"/>
              <a:t>Is the technique guaranteed to find an answer (if there is one)</a:t>
            </a:r>
          </a:p>
          <a:p>
            <a:r>
              <a:rPr lang="en-US" b="1" dirty="0"/>
              <a:t>Optimality: </a:t>
            </a:r>
            <a:r>
              <a:rPr lang="en-US" dirty="0"/>
              <a:t>Is the technique guaranteed to find the best answer (if there is more than one). (Remember that operators can have different costs)</a:t>
            </a:r>
          </a:p>
          <a:p>
            <a:r>
              <a:rPr lang="en-US" b="1" dirty="0"/>
              <a:t>Time complexity</a:t>
            </a:r>
            <a:r>
              <a:rPr lang="en-US" dirty="0"/>
              <a:t>: How long does it take to find a solution</a:t>
            </a:r>
          </a:p>
          <a:p>
            <a:r>
              <a:rPr lang="en-US" b="1" dirty="0"/>
              <a:t>Space Complexity: </a:t>
            </a:r>
            <a:r>
              <a:rPr lang="en-US" dirty="0"/>
              <a:t>How much memory does it take to find a solution</a:t>
            </a:r>
          </a:p>
        </p:txBody>
      </p:sp>
    </p:spTree>
    <p:extLst>
      <p:ext uri="{BB962C8B-B14F-4D97-AF65-F5344CB8AC3E}">
        <p14:creationId xmlns:p14="http://schemas.microsoft.com/office/powerpoint/2010/main" val="384435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5BAE-7B57-F879-11D7-7C5D80B0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(generic) Search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B5B0-695E-9323-2464-344CF6DB4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Function general-search(problem, QUEUING-FUNCTION)</a:t>
            </a:r>
          </a:p>
          <a:p>
            <a:pPr marL="0" indent="0">
              <a:buNone/>
            </a:pPr>
            <a:r>
              <a:rPr lang="en-US" dirty="0"/>
              <a:t>Nodes = MAKE-QUEUE(MAKE-NODE(</a:t>
            </a:r>
            <a:r>
              <a:rPr lang="en-US" dirty="0" err="1"/>
              <a:t>problem.INITIA</a:t>
            </a:r>
            <a:r>
              <a:rPr lang="en-US" dirty="0"/>
              <a:t>-STATE))</a:t>
            </a:r>
          </a:p>
          <a:p>
            <a:pPr marL="0" indent="0">
              <a:buNone/>
            </a:pPr>
            <a:r>
              <a:rPr lang="en-US" dirty="0"/>
              <a:t>Loop do</a:t>
            </a:r>
          </a:p>
          <a:p>
            <a:pPr marL="0" indent="0">
              <a:buNone/>
            </a:pPr>
            <a:r>
              <a:rPr lang="en-US" dirty="0"/>
              <a:t>If (empty(nodes) then return “failure”</a:t>
            </a:r>
          </a:p>
          <a:p>
            <a:pPr marL="0" indent="0">
              <a:buNone/>
            </a:pPr>
            <a:r>
              <a:rPr lang="en-US" dirty="0"/>
              <a:t>Node = REMOVE-FRONT(nodes)</a:t>
            </a: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/>
              <a:t>problem.GOAL</a:t>
            </a:r>
            <a:r>
              <a:rPr lang="en-US" dirty="0"/>
              <a:t>-TEST(</a:t>
            </a:r>
            <a:r>
              <a:rPr lang="en-US" dirty="0" err="1"/>
              <a:t>nodes.STATE</a:t>
            </a:r>
            <a:r>
              <a:rPr lang="en-US" dirty="0"/>
              <a:t>) succeeds then return node</a:t>
            </a:r>
          </a:p>
          <a:p>
            <a:pPr marL="0" indent="0">
              <a:buNone/>
            </a:pPr>
            <a:r>
              <a:rPr lang="en-US" dirty="0"/>
              <a:t>Nodes = QUEUING-FUNCTION(nodes, EXPAND(node, </a:t>
            </a:r>
            <a:r>
              <a:rPr lang="en-US" dirty="0" err="1"/>
              <a:t>problem.OPERATORS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nice fact about this search algorithm is that we can use a single algorithm to do many kinds of search. The only difference is in how the nodes are placed in the queue.</a:t>
            </a:r>
          </a:p>
        </p:txBody>
      </p:sp>
    </p:spTree>
    <p:extLst>
      <p:ext uri="{BB962C8B-B14F-4D97-AF65-F5344CB8AC3E}">
        <p14:creationId xmlns:p14="http://schemas.microsoft.com/office/powerpoint/2010/main" val="170453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7C8C-2607-5F2F-F26F-4716E535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as a lens to view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0D57-4881-47EC-78D6-3CE8ABEB8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understand search, you begin to see it everywhere…</a:t>
            </a:r>
          </a:p>
          <a:p>
            <a:r>
              <a:rPr lang="en-US" dirty="0"/>
              <a:t>You see it as a tool to explain things, like evolution, economics etc.</a:t>
            </a:r>
          </a:p>
          <a:p>
            <a:r>
              <a:rPr lang="en-US" dirty="0"/>
              <a:t>You see it as a tool to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5812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0B9B69-603B-FE8E-9281-C7D33E431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101" y="357874"/>
            <a:ext cx="8039797" cy="614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7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E38D-D440-C4AB-FA18-AFD24CBA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as a lens to view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57EE3-D27F-4FC5-204A-4732938FF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Once you understand search, you begin to see it everywhere…</a:t>
            </a:r>
          </a:p>
          <a:p>
            <a:r>
              <a:rPr lang="en-US" dirty="0"/>
              <a:t>You see it as a tool to explain things, like evolution, economics etc.</a:t>
            </a:r>
          </a:p>
          <a:p>
            <a:r>
              <a:rPr lang="en-US" dirty="0"/>
              <a:t>You see it as a tool to solve problems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AA90F-5400-CF7B-EAE8-2933DDF532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Search for Archelogy problems</a:t>
            </a:r>
          </a:p>
          <a:p>
            <a:r>
              <a:rPr lang="en-US" dirty="0"/>
              <a:t>Search for defense/law enforcement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4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D941-6C27-2D88-DA81-EAA5A880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search trees.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BF4C-7A9F-0D08-9382-BDA3B024E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puzzle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40670-3F32-152A-EB6C-1B514F9D89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puzzle can be shuffled into 10,461,384,944,000 different solvable positions (about 10.5 trillion)</a:t>
            </a:r>
          </a:p>
          <a:p>
            <a:r>
              <a:rPr lang="en-US" dirty="0"/>
              <a:t>In the worst case, it can take 80 moves to solve a puzzle (the diameter is 80)</a:t>
            </a:r>
          </a:p>
          <a:p>
            <a:endParaRPr lang="en-US" dirty="0"/>
          </a:p>
          <a:p>
            <a:r>
              <a:rPr lang="en-US" dirty="0"/>
              <a:t>The problem of finding an optimal solution is known to be NP-hard, for the general case of sliding tile puzzles.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88A41-184A-9BD0-70BF-71799662A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Peg </a:t>
            </a:r>
            <a:r>
              <a:rPr lang="en-US" dirty="0" err="1"/>
              <a:t>solitare</a:t>
            </a:r>
            <a:r>
              <a:rPr lang="en-US" dirty="0"/>
              <a:t> (or solo noble)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CD8D7-98C3-19D1-B6A7-F81F9E2362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Peg </a:t>
            </a:r>
            <a:r>
              <a:rPr lang="en-US" dirty="0" err="1"/>
              <a:t>solitare</a:t>
            </a:r>
            <a:r>
              <a:rPr lang="en-US" dirty="0"/>
              <a:t> is a board game for one player involving movement of pegs on a board with holes</a:t>
            </a:r>
          </a:p>
          <a:p>
            <a:endParaRPr lang="en-US" dirty="0"/>
          </a:p>
          <a:p>
            <a:r>
              <a:rPr lang="en-US" dirty="0"/>
              <a:t>The standard game fills the entire board with pegs except for the central hole. The objective is to make valid moves, and then empty the entire board except for a solitary peg in the central hole</a:t>
            </a:r>
          </a:p>
        </p:txBody>
      </p:sp>
    </p:spTree>
    <p:extLst>
      <p:ext uri="{BB962C8B-B14F-4D97-AF65-F5344CB8AC3E}">
        <p14:creationId xmlns:p14="http://schemas.microsoft.com/office/powerpoint/2010/main" val="95449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699B0-741F-7869-765D-69D171B0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Problem Space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36D0-CF71-2E45-C453-5BE962B02D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shipping dock:</a:t>
            </a:r>
          </a:p>
          <a:p>
            <a:endParaRPr lang="en-US" dirty="0"/>
          </a:p>
          <a:p>
            <a:r>
              <a:rPr lang="en-US" dirty="0"/>
              <a:t>Swap the containers marked A and B in as few moves as possible</a:t>
            </a:r>
          </a:p>
          <a:p>
            <a:endParaRPr lang="en-US" dirty="0"/>
          </a:p>
          <a:p>
            <a:r>
              <a:rPr lang="en-US" dirty="0"/>
              <a:t>Uber drivers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D3B71-8493-24B1-0A49-070DADD53B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Toads and frogs puzzle </a:t>
            </a:r>
          </a:p>
          <a:p>
            <a:endParaRPr lang="en-US" dirty="0"/>
          </a:p>
          <a:p>
            <a:r>
              <a:rPr lang="en-US" dirty="0"/>
              <a:t>Rearranging two sides of road so that the green frogs go from the left to the rights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7761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D40B-2DD1-4988-3D0A-9BD2FB55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using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98F2-BB3A-FDD6-84A4-CD733CDEE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solve problems with search, we need two things</a:t>
            </a:r>
          </a:p>
          <a:p>
            <a:r>
              <a:rPr lang="en-US" dirty="0"/>
              <a:t>The Problem Space </a:t>
            </a:r>
          </a:p>
          <a:p>
            <a:r>
              <a:rPr lang="en-US" dirty="0"/>
              <a:t>The Search Algorithm</a:t>
            </a:r>
          </a:p>
          <a:p>
            <a:pPr marL="0" indent="0">
              <a:buNone/>
            </a:pPr>
            <a:r>
              <a:rPr lang="en-US" dirty="0"/>
              <a:t>As we will see today, these two things are completely independent of each other.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look at problem space first</a:t>
            </a:r>
          </a:p>
        </p:txBody>
      </p:sp>
    </p:spTree>
    <p:extLst>
      <p:ext uri="{BB962C8B-B14F-4D97-AF65-F5344CB8AC3E}">
        <p14:creationId xmlns:p14="http://schemas.microsoft.com/office/powerpoint/2010/main" val="236063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CE55-120C-CEA9-14EF-962B0616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75232" cy="709696"/>
          </a:xfrm>
        </p:spPr>
        <p:txBody>
          <a:bodyPr/>
          <a:lstStyle/>
          <a:p>
            <a:r>
              <a:rPr lang="en-US" dirty="0"/>
              <a:t>Problem Solving using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276C-5E57-336E-D9B6-E11F32E69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74822"/>
            <a:ext cx="10856495" cy="56147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problem Space consists of </a:t>
            </a:r>
          </a:p>
          <a:p>
            <a:endParaRPr lang="en-US" dirty="0"/>
          </a:p>
          <a:p>
            <a:r>
              <a:rPr lang="en-US" dirty="0"/>
              <a:t>The current state of the world (initial state)</a:t>
            </a:r>
          </a:p>
          <a:p>
            <a:r>
              <a:rPr lang="en-US" dirty="0"/>
              <a:t>A description of the actions we can take to transform one state of the world into another (operators)</a:t>
            </a:r>
          </a:p>
          <a:p>
            <a:r>
              <a:rPr lang="en-US" dirty="0"/>
              <a:t>A description of the desired state of the world (goal state), this could be implicit or explicit</a:t>
            </a:r>
          </a:p>
          <a:p>
            <a:endParaRPr lang="en-US" dirty="0"/>
          </a:p>
          <a:p>
            <a:r>
              <a:rPr lang="en-US" dirty="0"/>
              <a:t>A solution consists of the goal state*, or  </a:t>
            </a:r>
            <a:r>
              <a:rPr lang="en-US" dirty="0" err="1"/>
              <a:t>apath</a:t>
            </a:r>
            <a:r>
              <a:rPr lang="en-US" dirty="0"/>
              <a:t> to the goal state</a:t>
            </a:r>
          </a:p>
          <a:p>
            <a:endParaRPr lang="en-US" dirty="0"/>
          </a:p>
          <a:p>
            <a:r>
              <a:rPr lang="en-US" dirty="0"/>
              <a:t>*Problems where the path doesn’t matter are known as “constrain satisfaction” problems</a:t>
            </a:r>
          </a:p>
        </p:txBody>
      </p:sp>
    </p:spTree>
    <p:extLst>
      <p:ext uri="{BB962C8B-B14F-4D97-AF65-F5344CB8AC3E}">
        <p14:creationId xmlns:p14="http://schemas.microsoft.com/office/powerpoint/2010/main" val="396727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291BC4-460E-3DED-99CA-5CFC71A5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6" y="228462"/>
            <a:ext cx="9849852" cy="640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3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71B0E8-6460-0E77-8C46-346DE3C2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68" y="380736"/>
            <a:ext cx="11245515" cy="60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1063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Blind Search (Uniformed Search) </vt:lpstr>
      <vt:lpstr>Search as a lens to view the world</vt:lpstr>
      <vt:lpstr>Search as a lens to view the world</vt:lpstr>
      <vt:lpstr>Examples of search trees.</vt:lpstr>
      <vt:lpstr>Examples of Problem Space problems</vt:lpstr>
      <vt:lpstr>Problem Solving using Search</vt:lpstr>
      <vt:lpstr>Problem Solving using Search</vt:lpstr>
      <vt:lpstr>PowerPoint Presentation</vt:lpstr>
      <vt:lpstr>PowerPoint Presentation</vt:lpstr>
      <vt:lpstr>Representing a state</vt:lpstr>
      <vt:lpstr>Representing the States</vt:lpstr>
      <vt:lpstr>Operators I</vt:lpstr>
      <vt:lpstr>PowerPoint Presentation</vt:lpstr>
      <vt:lpstr>PowerPoint Presentation</vt:lpstr>
      <vt:lpstr>PowerPoint Presentation</vt:lpstr>
      <vt:lpstr>Examples</vt:lpstr>
      <vt:lpstr>The diameter of a problem</vt:lpstr>
      <vt:lpstr>PowerPoint Presentation</vt:lpstr>
      <vt:lpstr>General (generic) Search Algorithm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Seager</dc:creator>
  <cp:lastModifiedBy>Charles Seager</cp:lastModifiedBy>
  <cp:revision>1</cp:revision>
  <dcterms:created xsi:type="dcterms:W3CDTF">2024-01-31T22:27:34Z</dcterms:created>
  <dcterms:modified xsi:type="dcterms:W3CDTF">2024-02-01T00:57:27Z</dcterms:modified>
</cp:coreProperties>
</file>