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12C"/>
    <a:srgbClr val="0D1B23"/>
    <a:srgbClr val="0D1E23"/>
    <a:srgbClr val="050B0D"/>
    <a:srgbClr val="18323D"/>
    <a:srgbClr val="000001"/>
    <a:srgbClr val="0A1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F7A2-A214-4A04-B330-862DB00655DE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5ECE2-52BD-411A-9D47-F91C90C14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C20F-CD52-4F71-AA3A-35D05C8DCF31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31DF-CB0A-41B2-8E06-916461B8C0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640023" y="1143000"/>
            <a:ext cx="4953000" cy="32004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34029" y="4497752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367598" y="4564183"/>
            <a:ext cx="1676400" cy="83820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Banner XE API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533400" y="3048000"/>
            <a:ext cx="18288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 Filters</a:t>
            </a:r>
          </a:p>
        </p:txBody>
      </p:sp>
      <p:sp>
        <p:nvSpPr>
          <p:cNvPr id="11" name="Diamond 10"/>
          <p:cNvSpPr/>
          <p:nvPr/>
        </p:nvSpPr>
        <p:spPr>
          <a:xfrm>
            <a:off x="1600200" y="2497014"/>
            <a:ext cx="1828800" cy="13716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URL Mapping </a:t>
            </a:r>
            <a:br>
              <a:rPr lang="en-US" sz="1600" dirty="0" smtClean="0"/>
            </a:br>
            <a:r>
              <a:rPr lang="en-US" sz="1200" dirty="0" smtClean="0"/>
              <a:t>(to controllers)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097223" y="2057400"/>
            <a:ext cx="1676400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3429000" y="3182814"/>
            <a:ext cx="685800" cy="1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6154623" y="1295400"/>
            <a:ext cx="2286000" cy="259080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DSL-based Configuration:</a:t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30823" y="1981200"/>
            <a:ext cx="2209800" cy="18158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Whitelist Resources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Representations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Marshallers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&amp;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Extractors 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(incl. Declarative)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Affordances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Supported Methods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Service overrides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Elbow Connector 21"/>
          <p:cNvCxnSpPr>
            <a:stCxn id="12" idx="0"/>
          </p:cNvCxnSpPr>
          <p:nvPr/>
        </p:nvCxnSpPr>
        <p:spPr>
          <a:xfrm rot="5400000" flipH="1" flipV="1">
            <a:off x="5468823" y="1371600"/>
            <a:ext cx="152400" cy="1219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06823" y="1600200"/>
            <a:ext cx="141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Configured using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/>
          <p:cNvCxnSpPr>
            <a:stCxn id="11" idx="2"/>
            <a:endCxn id="29" idx="0"/>
          </p:cNvCxnSpPr>
          <p:nvPr/>
        </p:nvCxnSpPr>
        <p:spPr>
          <a:xfrm>
            <a:off x="2514600" y="3868614"/>
            <a:ext cx="0" cy="92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52600" y="4794735"/>
            <a:ext cx="15240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b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97223" y="4640383"/>
            <a:ext cx="1676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68823" y="3505200"/>
            <a:ext cx="0" cy="1135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8623" y="3581400"/>
            <a:ext cx="1607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1"/>
                </a:solidFill>
              </a:rPr>
              <a:t>Selected by naming</a:t>
            </a:r>
            <a:br>
              <a:rPr lang="en-US" sz="1400" dirty="0" smtClean="0">
                <a:solidFill>
                  <a:schemeClr val="accent1"/>
                </a:solidFill>
              </a:rPr>
            </a:br>
            <a:r>
              <a:rPr lang="en-US" sz="1400" dirty="0" smtClean="0">
                <a:solidFill>
                  <a:schemeClr val="accent1"/>
                </a:solidFill>
              </a:rPr>
              <a:t>convention or</a:t>
            </a:r>
            <a:br>
              <a:rPr lang="en-US" sz="1400" dirty="0" smtClean="0">
                <a:solidFill>
                  <a:schemeClr val="accent1"/>
                </a:solidFill>
              </a:rPr>
            </a:br>
            <a:r>
              <a:rPr lang="en-US" sz="1400" dirty="0" smtClean="0">
                <a:solidFill>
                  <a:schemeClr val="accent1"/>
                </a:solidFill>
              </a:rPr>
              <a:t>override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/>
          <p:cNvCxnSpPr>
            <a:stCxn id="29" idx="3"/>
            <a:endCxn id="30" idx="1"/>
          </p:cNvCxnSpPr>
          <p:nvPr/>
        </p:nvCxnSpPr>
        <p:spPr>
          <a:xfrm flipV="1">
            <a:off x="3276600" y="5059483"/>
            <a:ext cx="820623" cy="1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91398" y="4640383"/>
            <a:ext cx="16764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0" idx="3"/>
            <a:endCxn id="46" idx="1"/>
          </p:cNvCxnSpPr>
          <p:nvPr/>
        </p:nvCxnSpPr>
        <p:spPr>
          <a:xfrm>
            <a:off x="5773623" y="5059483"/>
            <a:ext cx="517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6373454" y="5715000"/>
            <a:ext cx="1524000" cy="685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6" idx="2"/>
            <a:endCxn id="52" idx="1"/>
          </p:cNvCxnSpPr>
          <p:nvPr/>
        </p:nvCxnSpPr>
        <p:spPr>
          <a:xfrm>
            <a:off x="7129598" y="5478583"/>
            <a:ext cx="5856" cy="236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40023" y="1219200"/>
            <a:ext cx="246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API Grails Plugin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" y="3200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4800" y="2819400"/>
            <a:ext cx="90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381000" y="2268414"/>
            <a:ext cx="3733800" cy="1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" y="1887414"/>
            <a:ext cx="103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1295400" y="914400"/>
            <a:ext cx="1066800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API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Strategy</a:t>
            </a:r>
          </a:p>
        </p:txBody>
      </p:sp>
      <p:cxnSp>
        <p:nvCxnSpPr>
          <p:cNvPr id="38" name="Straight Arrow Connector 37"/>
          <p:cNvCxnSpPr>
            <a:endCxn id="32" idx="0"/>
          </p:cNvCxnSpPr>
          <p:nvPr/>
        </p:nvCxnSpPr>
        <p:spPr>
          <a:xfrm flipH="1">
            <a:off x="2362200" y="1371600"/>
            <a:ext cx="1219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4600" y="110392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&lt;&lt;realizes&gt;&gt;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9" y="0"/>
            <a:ext cx="9144000" cy="6858000"/>
          </a:xfrm>
          <a:prstGeom prst="rect">
            <a:avLst/>
          </a:prstGeom>
          <a:solidFill>
            <a:srgbClr val="0F21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640023" y="1143000"/>
            <a:ext cx="4953000" cy="3200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34029" y="4497752"/>
            <a:ext cx="16764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367598" y="4564183"/>
            <a:ext cx="16764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533400" y="3048000"/>
            <a:ext cx="1828800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Security Filters</a:t>
            </a:r>
          </a:p>
        </p:txBody>
      </p:sp>
      <p:sp>
        <p:nvSpPr>
          <p:cNvPr id="11" name="Diamond 10"/>
          <p:cNvSpPr/>
          <p:nvPr/>
        </p:nvSpPr>
        <p:spPr>
          <a:xfrm>
            <a:off x="1600200" y="2497014"/>
            <a:ext cx="1828800" cy="137160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URL Mapping </a:t>
            </a:r>
            <a:br>
              <a:rPr lang="en-US" sz="1600" dirty="0" smtClean="0"/>
            </a:br>
            <a:r>
              <a:rPr lang="en-US" sz="1200" dirty="0" smtClean="0"/>
              <a:t>(to controllers)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097223" y="2057400"/>
            <a:ext cx="1676400" cy="1447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API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3429000" y="3182814"/>
            <a:ext cx="685800" cy="1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6154623" y="1295400"/>
            <a:ext cx="2286000" cy="259080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DSL-based Configuration: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30823" y="1981200"/>
            <a:ext cx="2209800" cy="18158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Whitelist Resources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Representations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/>
              <a:t>Marshallers</a:t>
            </a:r>
            <a:r>
              <a:rPr lang="en-US" sz="1400" dirty="0"/>
              <a:t> </a:t>
            </a:r>
            <a:r>
              <a:rPr lang="en-US" sz="1400" dirty="0" smtClean="0"/>
              <a:t>&amp;</a:t>
            </a:r>
            <a:br>
              <a:rPr lang="en-US" sz="1400" dirty="0" smtClean="0"/>
            </a:br>
            <a:r>
              <a:rPr lang="en-US" sz="1400" dirty="0" smtClean="0"/>
              <a:t>Extractors </a:t>
            </a:r>
            <a:br>
              <a:rPr lang="en-US" sz="1400" dirty="0" smtClean="0"/>
            </a:br>
            <a:r>
              <a:rPr lang="en-US" sz="1400" dirty="0" smtClean="0"/>
              <a:t>(incl. Declarative)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Affordances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Supported Methods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Service overrides</a:t>
            </a:r>
            <a:endParaRPr lang="en-US" sz="1400" dirty="0"/>
          </a:p>
        </p:txBody>
      </p:sp>
      <p:cxnSp>
        <p:nvCxnSpPr>
          <p:cNvPr id="22" name="Elbow Connector 21"/>
          <p:cNvCxnSpPr>
            <a:stCxn id="12" idx="0"/>
          </p:cNvCxnSpPr>
          <p:nvPr/>
        </p:nvCxnSpPr>
        <p:spPr>
          <a:xfrm rot="5400000" flipH="1" flipV="1">
            <a:off x="5468823" y="1371600"/>
            <a:ext cx="152400" cy="1219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06823" y="1600200"/>
            <a:ext cx="141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Configured using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11" idx="2"/>
            <a:endCxn id="29" idx="0"/>
          </p:cNvCxnSpPr>
          <p:nvPr/>
        </p:nvCxnSpPr>
        <p:spPr>
          <a:xfrm>
            <a:off x="2514600" y="3868614"/>
            <a:ext cx="0" cy="92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52600" y="4794735"/>
            <a:ext cx="152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Other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Controllers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97223" y="4640383"/>
            <a:ext cx="16764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</a:t>
            </a:r>
            <a:br>
              <a:rPr lang="en-US" dirty="0" smtClean="0"/>
            </a:b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68823" y="3505200"/>
            <a:ext cx="0" cy="1135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8623" y="3581400"/>
            <a:ext cx="1607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</a:rPr>
              <a:t>Selected by naming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convention or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override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stCxn id="29" idx="3"/>
            <a:endCxn id="30" idx="1"/>
          </p:cNvCxnSpPr>
          <p:nvPr/>
        </p:nvCxnSpPr>
        <p:spPr>
          <a:xfrm flipV="1">
            <a:off x="3276600" y="5059483"/>
            <a:ext cx="820623" cy="1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91398" y="4640383"/>
            <a:ext cx="16764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0" idx="3"/>
            <a:endCxn id="46" idx="1"/>
          </p:cNvCxnSpPr>
          <p:nvPr/>
        </p:nvCxnSpPr>
        <p:spPr>
          <a:xfrm>
            <a:off x="5773623" y="5059483"/>
            <a:ext cx="517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6373454" y="5715000"/>
            <a:ext cx="1524000" cy="685800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6" idx="2"/>
            <a:endCxn id="52" idx="1"/>
          </p:cNvCxnSpPr>
          <p:nvPr/>
        </p:nvCxnSpPr>
        <p:spPr>
          <a:xfrm>
            <a:off x="7129598" y="5478583"/>
            <a:ext cx="5856" cy="236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40023" y="1219200"/>
            <a:ext cx="246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API Grails Plugin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" y="3200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4800" y="2819400"/>
            <a:ext cx="90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381000" y="2268414"/>
            <a:ext cx="3733800" cy="17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" y="1887414"/>
            <a:ext cx="103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1295400" y="914400"/>
            <a:ext cx="1066800" cy="91440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API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Strategy</a:t>
            </a:r>
          </a:p>
        </p:txBody>
      </p:sp>
      <p:cxnSp>
        <p:nvCxnSpPr>
          <p:cNvPr id="38" name="Straight Arrow Connector 37"/>
          <p:cNvCxnSpPr>
            <a:endCxn id="32" idx="0"/>
          </p:cNvCxnSpPr>
          <p:nvPr/>
        </p:nvCxnSpPr>
        <p:spPr>
          <a:xfrm flipH="1">
            <a:off x="2362200" y="1371600"/>
            <a:ext cx="1219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4600" y="110392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&lt;&lt;realizes&gt;&gt;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2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78</Words>
  <Application>Microsoft Macintosh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Banner XE API Architecture</vt:lpstr>
      <vt:lpstr>PowerPoint Presentation</vt:lpstr>
    </vt:vector>
  </TitlesOfParts>
  <Company>SunGard Higher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Banner Integration Components</dc:title>
  <dc:creator>Dan Sterling</dc:creator>
  <cp:lastModifiedBy>Charles Hardt</cp:lastModifiedBy>
  <cp:revision>37</cp:revision>
  <dcterms:created xsi:type="dcterms:W3CDTF">2013-02-11T19:54:23Z</dcterms:created>
  <dcterms:modified xsi:type="dcterms:W3CDTF">2013-08-28T14:52:37Z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926534352</vt:i4>
  </property>
  <property fmtid="{D5CDD505-2E9C-101B-9397-08002B2CF9AE}" pid="3" name="_NewReviewCycle">
    <vt:lpwstr/>
  </property>
  <property fmtid="{D5CDD505-2E9C-101B-9397-08002B2CF9AE}" pid="4" name="_EmailSubject">
    <vt:lpwstr>URGENT: question</vt:lpwstr>
  </property>
  <property fmtid="{D5CDD505-2E9C-101B-9397-08002B2CF9AE}" pid="5" name="_AuthorEmail">
    <vt:lpwstr>Dan.Sterling@ellucian.com</vt:lpwstr>
  </property>
  <property fmtid="{D5CDD505-2E9C-101B-9397-08002B2CF9AE}" pid="6" name="_AuthorEmailDisplayName">
    <vt:lpwstr>Sterling, Dan</vt:lpwstr>
  </property>
</Properties>
</file>