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ed39ee9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ed39ee9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f7e3871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f7e3871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7e3871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7e3871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f7e3871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f7e3871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f7e3871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f7e3871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ed39ee99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ed39ee9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ede834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ede834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ed39ee9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ed39ee9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ed39ee9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ed39ee9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ed39ee9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ed39ee9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ed39ee9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ed39ee9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ed39ee9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ed39ee9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f7e387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f7e387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ed39ee99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ed39ee9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f81c214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f81c214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WorldWide Concierge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All-in-One Valet Management System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275" y="2"/>
            <a:ext cx="1637650" cy="8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90525" y="32825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Kyle Johns, Chase Hunter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Forms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725"/>
            <a:ext cx="4268601" cy="25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51725"/>
            <a:ext cx="4570601" cy="25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8276" y="2526075"/>
            <a:ext cx="4006550" cy="26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4601" y="3876674"/>
            <a:ext cx="20002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924675" y="3476475"/>
            <a:ext cx="20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Logo 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Website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800" y="664350"/>
            <a:ext cx="4565650" cy="22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850" y="2910600"/>
            <a:ext cx="4273551" cy="219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 b="0" l="0" r="0" t="9371"/>
          <a:stretch/>
        </p:blipFill>
        <p:spPr>
          <a:xfrm>
            <a:off x="899575" y="691750"/>
            <a:ext cx="2762250" cy="4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Form Design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2100" y="1107475"/>
            <a:ext cx="4810401" cy="2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2600"/>
            <a:ext cx="4272100" cy="2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53350"/>
            <a:ext cx="4272101" cy="24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Website Design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-7054" r="0" t="0"/>
          <a:stretch/>
        </p:blipFill>
        <p:spPr>
          <a:xfrm>
            <a:off x="-339825" y="636425"/>
            <a:ext cx="5155476" cy="26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0" l="0" r="4131" t="0"/>
          <a:stretch/>
        </p:blipFill>
        <p:spPr>
          <a:xfrm>
            <a:off x="4008850" y="636425"/>
            <a:ext cx="5135150" cy="274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450" y="3692225"/>
            <a:ext cx="2902550" cy="14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53003"/>
            <a:ext cx="2902550" cy="14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2727500" y="3985613"/>
            <a:ext cx="422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Logos - Blue and White: Simple and more pleasing design to fit with the theme of the website. Logo is either white or blue depending where the user is at on the webpage.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Website Design - Continue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6331"/>
          <a:stretch/>
        </p:blipFill>
        <p:spPr>
          <a:xfrm>
            <a:off x="0" y="662900"/>
            <a:ext cx="4572001" cy="234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134" y="662900"/>
            <a:ext cx="4567864" cy="2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0" y="3309628"/>
            <a:ext cx="7906883" cy="183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demo of the WorldWide Concierge website.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We hope you enjoyed!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WWC is a multi-purpose valet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Modern and efficient way of storing vehicle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adaptable to location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Subscription base your locations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and Selection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wanted to simplify a luxury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Making valet a “digital”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There are other solutions that are digital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encompassing, digital, simple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Analysis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Physical and easily lost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could we make this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Modern or old fashion?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774" y="1919075"/>
            <a:ext cx="2297226" cy="306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 forms to collect users 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Website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enhance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deliver information of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to support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Various types of locations (lot or garage)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Quick easy to read 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Operation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system can be scaled with garage or lot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WWC GUI is the simple and quick form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Report quick and easy to communicate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53" y="1607628"/>
            <a:ext cx="7698500" cy="35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22700" y="913238"/>
            <a:ext cx="76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Timeline of events from the first day of planning for the project, all the way to presentation day.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65" y="804100"/>
            <a:ext cx="7036774" cy="41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two DFD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750725"/>
            <a:ext cx="545915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