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/>
    <p:restoredTop sz="94617"/>
  </p:normalViewPr>
  <p:slideViewPr>
    <p:cSldViewPr snapToGrid="0" snapToObjects="1">
      <p:cViewPr>
        <p:scale>
          <a:sx n="120" d="100"/>
          <a:sy n="120" d="100"/>
        </p:scale>
        <p:origin x="-53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1B6F-65B9-AB4C-BEB4-EB3A4753D39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41B79-9D28-6C42-8221-1D5BD881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6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72-AABB-A54C-9AE0-848E52C2724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4E34-92F9-A94E-B5FE-67B8CDE89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0700" y="1277621"/>
            <a:ext cx="85289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>
              <a:effectLst/>
              <a:latin typeface="Courier" charset="0"/>
            </a:endParaRPr>
          </a:p>
          <a:p>
            <a:endParaRPr lang="en-US" sz="3200" dirty="0">
              <a:latin typeface="Courier" charset="0"/>
            </a:endParaRPr>
          </a:p>
          <a:p>
            <a:endParaRPr lang="en-US" sz="3200" dirty="0" smtClean="0">
              <a:effectLst/>
              <a:latin typeface="Courier" charset="0"/>
            </a:endParaRPr>
          </a:p>
          <a:p>
            <a:r>
              <a:rPr lang="en-US" sz="3200" dirty="0" smtClean="0">
                <a:effectLst/>
                <a:latin typeface="Courier" charset="0"/>
              </a:rPr>
              <a:t>if people &gt; chairs:</a:t>
            </a:r>
          </a:p>
          <a:p>
            <a:r>
              <a:rPr lang="en-US" sz="3200" dirty="0" smtClean="0">
                <a:effectLst/>
                <a:latin typeface="Courier" charset="0"/>
              </a:rPr>
              <a:t>	print(”We need more chairs!”)</a:t>
            </a:r>
            <a:endParaRPr lang="en-US" sz="3200" dirty="0">
              <a:effectLst/>
              <a:latin typeface="Courier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1329" y="3592286"/>
            <a:ext cx="74022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6771" y="3434443"/>
            <a:ext cx="0" cy="315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7000" y="3423556"/>
            <a:ext cx="0" cy="315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1329" y="2848273"/>
            <a:ext cx="446422" cy="34629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4502" y="2936979"/>
            <a:ext cx="215299" cy="2575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6031" y="2844878"/>
            <a:ext cx="3633377" cy="420835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368173" y="3832166"/>
            <a:ext cx="651896" cy="4527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85212" y="4155468"/>
            <a:ext cx="682863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Indent (must be of equal length for all lines under the condition)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190307" y="1870949"/>
            <a:ext cx="503814" cy="8810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61559" y="1524404"/>
            <a:ext cx="36329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(starts a conditional statement)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74558" y="2358996"/>
            <a:ext cx="235651" cy="39295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0209" y="1998206"/>
            <a:ext cx="35176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condition for Python to evaluate</a:t>
            </a:r>
            <a:endParaRPr lang="en-US" sz="20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554895" y="2751954"/>
            <a:ext cx="430215" cy="26946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6675" y="2494029"/>
            <a:ext cx="321931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tells Python this is </a:t>
            </a:r>
            <a:r>
              <a:rPr lang="en-US" sz="2000" smtClean="0"/>
              <a:t>the </a:t>
            </a:r>
            <a:r>
              <a:rPr lang="en-US" sz="2000" smtClean="0"/>
              <a:t>end of </a:t>
            </a:r>
            <a:r>
              <a:rPr lang="en-US" sz="2000" dirty="0" smtClean="0"/>
              <a:t>the condition(s) to be met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586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6210" y="2547769"/>
            <a:ext cx="48750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urier" charset="0"/>
              </a:rPr>
              <a:t>for element in lst:</a:t>
            </a:r>
          </a:p>
          <a:p>
            <a:r>
              <a:rPr lang="en-US" sz="3200" dirty="0">
                <a:effectLst/>
                <a:latin typeface="Courier" charset="0"/>
              </a:rPr>
              <a:t>	</a:t>
            </a:r>
            <a:r>
              <a:rPr lang="en-US" sz="3200" dirty="0" smtClean="0">
                <a:effectLst/>
                <a:latin typeface="Courier" charset="0"/>
              </a:rPr>
              <a:t>print(element)</a:t>
            </a:r>
            <a:endParaRPr lang="mr-IN" sz="3200" dirty="0">
              <a:effectLst/>
              <a:latin typeface="Courier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72468" y="3347736"/>
            <a:ext cx="740229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77910" y="3189893"/>
            <a:ext cx="0" cy="315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8139" y="3179006"/>
            <a:ext cx="0" cy="31568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696160" y="2665012"/>
            <a:ext cx="725916" cy="34629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13742" y="2756227"/>
            <a:ext cx="215299" cy="25758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647506" y="2665012"/>
            <a:ext cx="1765005" cy="356151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219312" y="3587616"/>
            <a:ext cx="651896" cy="4527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36352" y="3910918"/>
            <a:ext cx="632891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Indent (must be of equal length for all lines under the </a:t>
            </a:r>
            <a:r>
              <a:rPr lang="en-US" sz="2000" dirty="0" smtClean="0"/>
              <a:t>loop)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4637941" y="2665012"/>
            <a:ext cx="508217" cy="34629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90307" y="1732722"/>
            <a:ext cx="503814" cy="88100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61559" y="1386177"/>
            <a:ext cx="232511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(starts </a:t>
            </a:r>
            <a:r>
              <a:rPr lang="en-US" sz="2000" dirty="0" smtClean="0"/>
              <a:t>a </a:t>
            </a:r>
            <a:r>
              <a:rPr lang="en-US" sz="2000" dirty="0" smtClean="0"/>
              <a:t>for loop)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146158" y="2184944"/>
            <a:ext cx="276444" cy="4287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7543" y="1888983"/>
            <a:ext cx="264750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checks for membership</a:t>
            </a:r>
            <a:endParaRPr lang="en-US" sz="2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360940" y="2785918"/>
            <a:ext cx="364329" cy="991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40210" y="2489957"/>
            <a:ext cx="32374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tells Python this is the end </a:t>
            </a:r>
            <a:r>
              <a:rPr lang="en-US" sz="2000" dirty="0" smtClean="0"/>
              <a:t>of the for statement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4061635" y="3145515"/>
            <a:ext cx="1765005" cy="349177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83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Courier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Kusterer</dc:creator>
  <cp:lastModifiedBy>Chase Kusterer</cp:lastModifiedBy>
  <cp:revision>11</cp:revision>
  <dcterms:created xsi:type="dcterms:W3CDTF">2019-08-07T14:56:57Z</dcterms:created>
  <dcterms:modified xsi:type="dcterms:W3CDTF">2019-08-16T14:06:03Z</dcterms:modified>
</cp:coreProperties>
</file>