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 id="2147483847" r:id="rId2"/>
  </p:sldMasterIdLst>
  <p:notesMasterIdLst>
    <p:notesMasterId r:id="rId31"/>
  </p:notesMasterIdLst>
  <p:sldIdLst>
    <p:sldId id="256" r:id="rId3"/>
    <p:sldId id="334" r:id="rId4"/>
    <p:sldId id="358" r:id="rId5"/>
    <p:sldId id="400" r:id="rId6"/>
    <p:sldId id="401" r:id="rId7"/>
    <p:sldId id="406" r:id="rId8"/>
    <p:sldId id="407" r:id="rId9"/>
    <p:sldId id="414" r:id="rId10"/>
    <p:sldId id="416" r:id="rId11"/>
    <p:sldId id="417" r:id="rId12"/>
    <p:sldId id="415" r:id="rId13"/>
    <p:sldId id="426" r:id="rId14"/>
    <p:sldId id="437" r:id="rId15"/>
    <p:sldId id="968" r:id="rId16"/>
    <p:sldId id="429" r:id="rId17"/>
    <p:sldId id="431" r:id="rId18"/>
    <p:sldId id="438" r:id="rId19"/>
    <p:sldId id="443" r:id="rId20"/>
    <p:sldId id="967" r:id="rId21"/>
    <p:sldId id="963" r:id="rId22"/>
    <p:sldId id="954" r:id="rId23"/>
    <p:sldId id="956" r:id="rId24"/>
    <p:sldId id="955" r:id="rId25"/>
    <p:sldId id="964" r:id="rId26"/>
    <p:sldId id="958" r:id="rId27"/>
    <p:sldId id="962" r:id="rId28"/>
    <p:sldId id="966" r:id="rId29"/>
    <p:sldId id="500"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ubing Xu" initials="WX" lastIdx="1" clrIdx="0">
    <p:extLst>
      <p:ext uri="{19B8F6BF-5375-455C-9EA6-DF929625EA0E}">
        <p15:presenceInfo xmlns:p15="http://schemas.microsoft.com/office/powerpoint/2012/main" userId="S::au564023@uni.au.dk::1d884e79-9010-4a43-9448-1e738cb4b8b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695" autoAdjust="0"/>
  </p:normalViewPr>
  <p:slideViewPr>
    <p:cSldViewPr snapToGrid="0">
      <p:cViewPr varScale="1">
        <p:scale>
          <a:sx n="76" d="100"/>
          <a:sy n="76" d="100"/>
        </p:scale>
        <p:origin x="1104" y="90"/>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1768AC-2D1B-4EE4-ACEC-D3222AF020DD}" type="doc">
      <dgm:prSet loTypeId="urn:microsoft.com/office/officeart/2005/8/layout/chevron2" loCatId="process" qsTypeId="urn:microsoft.com/office/officeart/2005/8/quickstyle/simple1" qsCatId="simple" csTypeId="urn:microsoft.com/office/officeart/2005/8/colors/accent2_2" csCatId="accent2" phldr="1"/>
      <dgm:spPr/>
      <dgm:t>
        <a:bodyPr/>
        <a:lstStyle/>
        <a:p>
          <a:endParaRPr lang="en-US"/>
        </a:p>
      </dgm:t>
    </dgm:pt>
    <dgm:pt modelId="{2208B3D2-D348-4D2B-A86F-3D984F03B7E0}">
      <dgm:prSet phldrT="[文本]"/>
      <dgm:spPr/>
      <dgm:t>
        <a:bodyPr/>
        <a:lstStyle/>
        <a:p>
          <a:r>
            <a:rPr lang="en-US"/>
            <a:t>1</a:t>
          </a:r>
          <a:endParaRPr lang="en-US" dirty="0"/>
        </a:p>
      </dgm:t>
    </dgm:pt>
    <dgm:pt modelId="{E87E6A33-6905-4838-8EE1-6D78EE41931E}" type="parTrans" cxnId="{9A1F93DC-83BF-427E-B103-B081A659A30F}">
      <dgm:prSet/>
      <dgm:spPr/>
      <dgm:t>
        <a:bodyPr/>
        <a:lstStyle/>
        <a:p>
          <a:endParaRPr lang="en-US">
            <a:solidFill>
              <a:schemeClr val="tx1"/>
            </a:solidFill>
          </a:endParaRPr>
        </a:p>
      </dgm:t>
    </dgm:pt>
    <dgm:pt modelId="{3B2D0445-9C20-46DD-83B1-A5C0586B7A2B}" type="sibTrans" cxnId="{9A1F93DC-83BF-427E-B103-B081A659A30F}">
      <dgm:prSet/>
      <dgm:spPr/>
      <dgm:t>
        <a:bodyPr/>
        <a:lstStyle/>
        <a:p>
          <a:endParaRPr lang="en-US">
            <a:solidFill>
              <a:schemeClr val="tx1"/>
            </a:solidFill>
          </a:endParaRPr>
        </a:p>
      </dgm:t>
    </dgm:pt>
    <dgm:pt modelId="{542E5ACD-F7FA-4031-8230-9ED7DAE0E79A}">
      <dgm:prSet phldrT="[文本]"/>
      <dgm:spPr/>
      <dgm:t>
        <a:bodyPr/>
        <a:lstStyle/>
        <a:p>
          <a:r>
            <a:rPr lang="en-US" dirty="0"/>
            <a:t>Define research question</a:t>
          </a:r>
        </a:p>
      </dgm:t>
    </dgm:pt>
    <dgm:pt modelId="{525A6E68-985B-461E-9005-7EDC50C7BDF3}" type="parTrans" cxnId="{F46EBE0F-2F34-47EF-984E-8E964FB725E9}">
      <dgm:prSet/>
      <dgm:spPr/>
      <dgm:t>
        <a:bodyPr/>
        <a:lstStyle/>
        <a:p>
          <a:endParaRPr lang="en-US">
            <a:solidFill>
              <a:schemeClr val="tx1"/>
            </a:solidFill>
          </a:endParaRPr>
        </a:p>
      </dgm:t>
    </dgm:pt>
    <dgm:pt modelId="{4F07C916-FB02-4777-ABC2-733C8F545429}" type="sibTrans" cxnId="{F46EBE0F-2F34-47EF-984E-8E964FB725E9}">
      <dgm:prSet/>
      <dgm:spPr/>
      <dgm:t>
        <a:bodyPr/>
        <a:lstStyle/>
        <a:p>
          <a:endParaRPr lang="en-US">
            <a:solidFill>
              <a:schemeClr val="tx1"/>
            </a:solidFill>
          </a:endParaRPr>
        </a:p>
      </dgm:t>
    </dgm:pt>
    <dgm:pt modelId="{08665B3E-C040-45BF-B618-6AF8E912D9B3}">
      <dgm:prSet phldrT="[文本]"/>
      <dgm:spPr/>
      <dgm:t>
        <a:bodyPr/>
        <a:lstStyle/>
        <a:p>
          <a:r>
            <a:rPr lang="en-US"/>
            <a:t>2</a:t>
          </a:r>
          <a:endParaRPr lang="en-US" dirty="0"/>
        </a:p>
      </dgm:t>
    </dgm:pt>
    <dgm:pt modelId="{E87E3BAC-F05B-43E0-957D-BEE365B585CE}" type="parTrans" cxnId="{E239F2EA-1408-47B8-A952-B7BC08AF0837}">
      <dgm:prSet/>
      <dgm:spPr/>
      <dgm:t>
        <a:bodyPr/>
        <a:lstStyle/>
        <a:p>
          <a:endParaRPr lang="en-US">
            <a:solidFill>
              <a:schemeClr val="tx1"/>
            </a:solidFill>
          </a:endParaRPr>
        </a:p>
      </dgm:t>
    </dgm:pt>
    <dgm:pt modelId="{A58692C6-A39F-4720-AEFE-31026AB3D71B}" type="sibTrans" cxnId="{E239F2EA-1408-47B8-A952-B7BC08AF0837}">
      <dgm:prSet/>
      <dgm:spPr/>
      <dgm:t>
        <a:bodyPr/>
        <a:lstStyle/>
        <a:p>
          <a:endParaRPr lang="en-US">
            <a:solidFill>
              <a:schemeClr val="tx1"/>
            </a:solidFill>
          </a:endParaRPr>
        </a:p>
      </dgm:t>
    </dgm:pt>
    <dgm:pt modelId="{4D27C211-9345-4EA6-A845-EC369EAEAD8E}">
      <dgm:prSet phldrT="[文本]"/>
      <dgm:spPr/>
      <dgm:t>
        <a:bodyPr/>
        <a:lstStyle/>
        <a:p>
          <a:r>
            <a:rPr lang="en-US" dirty="0"/>
            <a:t>Select search resources</a:t>
          </a:r>
        </a:p>
      </dgm:t>
    </dgm:pt>
    <dgm:pt modelId="{560DC95A-563C-4438-A947-909659CC1661}" type="parTrans" cxnId="{2C192406-F0A2-4106-BD31-58C6020264A2}">
      <dgm:prSet/>
      <dgm:spPr/>
      <dgm:t>
        <a:bodyPr/>
        <a:lstStyle/>
        <a:p>
          <a:endParaRPr lang="en-US">
            <a:solidFill>
              <a:schemeClr val="tx1"/>
            </a:solidFill>
          </a:endParaRPr>
        </a:p>
      </dgm:t>
    </dgm:pt>
    <dgm:pt modelId="{88D5C853-BDC8-4214-8232-E90CB954B200}" type="sibTrans" cxnId="{2C192406-F0A2-4106-BD31-58C6020264A2}">
      <dgm:prSet/>
      <dgm:spPr/>
      <dgm:t>
        <a:bodyPr/>
        <a:lstStyle/>
        <a:p>
          <a:endParaRPr lang="en-US">
            <a:solidFill>
              <a:schemeClr val="tx1"/>
            </a:solidFill>
          </a:endParaRPr>
        </a:p>
      </dgm:t>
    </dgm:pt>
    <dgm:pt modelId="{B78410F2-A050-4B2A-93F8-22A5C3DBB50E}">
      <dgm:prSet phldrT="[文本]"/>
      <dgm:spPr/>
      <dgm:t>
        <a:bodyPr/>
        <a:lstStyle/>
        <a:p>
          <a:r>
            <a:rPr lang="en-US"/>
            <a:t>3</a:t>
          </a:r>
          <a:endParaRPr lang="en-US" dirty="0"/>
        </a:p>
      </dgm:t>
    </dgm:pt>
    <dgm:pt modelId="{30D29A2E-852A-476D-B0B3-424ED15DE1AA}" type="parTrans" cxnId="{52DAAE9D-600E-4591-9172-F660ED7F37BF}">
      <dgm:prSet/>
      <dgm:spPr/>
      <dgm:t>
        <a:bodyPr/>
        <a:lstStyle/>
        <a:p>
          <a:endParaRPr lang="en-US">
            <a:solidFill>
              <a:schemeClr val="tx1"/>
            </a:solidFill>
          </a:endParaRPr>
        </a:p>
      </dgm:t>
    </dgm:pt>
    <dgm:pt modelId="{B98A50B4-9A40-4C1F-B09A-9191F8E28D5E}" type="sibTrans" cxnId="{52DAAE9D-600E-4591-9172-F660ED7F37BF}">
      <dgm:prSet/>
      <dgm:spPr/>
      <dgm:t>
        <a:bodyPr/>
        <a:lstStyle/>
        <a:p>
          <a:endParaRPr lang="en-US">
            <a:solidFill>
              <a:schemeClr val="tx1"/>
            </a:solidFill>
          </a:endParaRPr>
        </a:p>
      </dgm:t>
    </dgm:pt>
    <dgm:pt modelId="{9D355005-FE59-479D-A032-51FA18918F01}">
      <dgm:prSet phldrT="[文本]"/>
      <dgm:spPr/>
      <dgm:t>
        <a:bodyPr/>
        <a:lstStyle/>
        <a:p>
          <a:r>
            <a:rPr lang="en-US"/>
            <a:t>6</a:t>
          </a:r>
          <a:endParaRPr lang="en-US" dirty="0"/>
        </a:p>
      </dgm:t>
    </dgm:pt>
    <dgm:pt modelId="{782BF7A3-F18A-48A7-9A04-C6661042076A}" type="parTrans" cxnId="{529E5355-2B74-455B-B00D-9C7EFF7E06A3}">
      <dgm:prSet/>
      <dgm:spPr/>
      <dgm:t>
        <a:bodyPr/>
        <a:lstStyle/>
        <a:p>
          <a:endParaRPr lang="en-US">
            <a:solidFill>
              <a:schemeClr val="tx1"/>
            </a:solidFill>
          </a:endParaRPr>
        </a:p>
      </dgm:t>
    </dgm:pt>
    <dgm:pt modelId="{FC544F68-BB8C-4C83-8A5C-D0A3A7BCDED1}" type="sibTrans" cxnId="{529E5355-2B74-455B-B00D-9C7EFF7E06A3}">
      <dgm:prSet/>
      <dgm:spPr/>
      <dgm:t>
        <a:bodyPr/>
        <a:lstStyle/>
        <a:p>
          <a:endParaRPr lang="en-US">
            <a:solidFill>
              <a:schemeClr val="tx1"/>
            </a:solidFill>
          </a:endParaRPr>
        </a:p>
      </dgm:t>
    </dgm:pt>
    <dgm:pt modelId="{EA67913A-D725-47F7-832B-06D34CC9673A}">
      <dgm:prSet phldrT="[文本]"/>
      <dgm:spPr/>
      <dgm:t>
        <a:bodyPr/>
        <a:lstStyle/>
        <a:p>
          <a:r>
            <a:rPr lang="en-US"/>
            <a:t>4</a:t>
          </a:r>
          <a:endParaRPr lang="en-US" dirty="0"/>
        </a:p>
      </dgm:t>
    </dgm:pt>
    <dgm:pt modelId="{9D3C36B3-CA5A-426A-A3AE-914034673056}" type="parTrans" cxnId="{D41397B9-5CA5-46DE-8EA1-55EDF10E086D}">
      <dgm:prSet/>
      <dgm:spPr/>
      <dgm:t>
        <a:bodyPr/>
        <a:lstStyle/>
        <a:p>
          <a:endParaRPr lang="en-US">
            <a:solidFill>
              <a:schemeClr val="tx1"/>
            </a:solidFill>
          </a:endParaRPr>
        </a:p>
      </dgm:t>
    </dgm:pt>
    <dgm:pt modelId="{A75F9AA6-3D18-46C6-B7CD-0C79C6844A06}" type="sibTrans" cxnId="{D41397B9-5CA5-46DE-8EA1-55EDF10E086D}">
      <dgm:prSet/>
      <dgm:spPr/>
      <dgm:t>
        <a:bodyPr/>
        <a:lstStyle/>
        <a:p>
          <a:endParaRPr lang="en-US">
            <a:solidFill>
              <a:schemeClr val="tx1"/>
            </a:solidFill>
          </a:endParaRPr>
        </a:p>
      </dgm:t>
    </dgm:pt>
    <dgm:pt modelId="{60C3FA3A-521C-478B-9982-0841027EDB4F}">
      <dgm:prSet phldrT="[文本]"/>
      <dgm:spPr/>
      <dgm:t>
        <a:bodyPr/>
        <a:lstStyle/>
        <a:p>
          <a:r>
            <a:rPr lang="en-US"/>
            <a:t>5</a:t>
          </a:r>
          <a:endParaRPr lang="en-US" dirty="0"/>
        </a:p>
      </dgm:t>
    </dgm:pt>
    <dgm:pt modelId="{B2AB6315-3FFC-4ACB-8C6B-6501D3702939}" type="parTrans" cxnId="{4FED86E9-F5D4-46CA-A81B-4175B8A5A1FD}">
      <dgm:prSet/>
      <dgm:spPr/>
      <dgm:t>
        <a:bodyPr/>
        <a:lstStyle/>
        <a:p>
          <a:endParaRPr lang="en-US">
            <a:solidFill>
              <a:schemeClr val="tx1"/>
            </a:solidFill>
          </a:endParaRPr>
        </a:p>
      </dgm:t>
    </dgm:pt>
    <dgm:pt modelId="{536F724C-189F-448F-9AB5-3EE8551F47C5}" type="sibTrans" cxnId="{4FED86E9-F5D4-46CA-A81B-4175B8A5A1FD}">
      <dgm:prSet/>
      <dgm:spPr/>
      <dgm:t>
        <a:bodyPr/>
        <a:lstStyle/>
        <a:p>
          <a:endParaRPr lang="en-US">
            <a:solidFill>
              <a:schemeClr val="tx1"/>
            </a:solidFill>
          </a:endParaRPr>
        </a:p>
      </dgm:t>
    </dgm:pt>
    <dgm:pt modelId="{A7624984-D053-402A-A2B6-CA2D40BD5CCD}">
      <dgm:prSet/>
      <dgm:spPr/>
      <dgm:t>
        <a:bodyPr/>
        <a:lstStyle/>
        <a:p>
          <a:r>
            <a:rPr lang="en-US" dirty="0"/>
            <a:t>Choose search terms</a:t>
          </a:r>
        </a:p>
      </dgm:t>
    </dgm:pt>
    <dgm:pt modelId="{BE7292EE-693A-4959-95D3-AD0CC25E541F}" type="parTrans" cxnId="{2A9722E7-B4DB-44DF-B10A-B1BE8AC423AF}">
      <dgm:prSet/>
      <dgm:spPr/>
      <dgm:t>
        <a:bodyPr/>
        <a:lstStyle/>
        <a:p>
          <a:endParaRPr lang="en-US">
            <a:solidFill>
              <a:schemeClr val="tx1"/>
            </a:solidFill>
          </a:endParaRPr>
        </a:p>
      </dgm:t>
    </dgm:pt>
    <dgm:pt modelId="{A616BB18-8CF8-4917-8C43-B4DA666486E4}" type="sibTrans" cxnId="{2A9722E7-B4DB-44DF-B10A-B1BE8AC423AF}">
      <dgm:prSet/>
      <dgm:spPr/>
      <dgm:t>
        <a:bodyPr/>
        <a:lstStyle/>
        <a:p>
          <a:endParaRPr lang="en-US">
            <a:solidFill>
              <a:schemeClr val="tx1"/>
            </a:solidFill>
          </a:endParaRPr>
        </a:p>
      </dgm:t>
    </dgm:pt>
    <dgm:pt modelId="{524AA03E-DD83-4C23-8B2F-D4877FA58C34}">
      <dgm:prSet/>
      <dgm:spPr/>
      <dgm:t>
        <a:bodyPr/>
        <a:lstStyle/>
        <a:p>
          <a:r>
            <a:rPr lang="en-US" dirty="0"/>
            <a:t>Compile search strategy &amp; execute search</a:t>
          </a:r>
        </a:p>
      </dgm:t>
    </dgm:pt>
    <dgm:pt modelId="{05434D4B-60C9-4E6A-BE9B-9773D8DDFCA0}" type="parTrans" cxnId="{E0BE53FA-C2F0-450C-9DDA-7C58BB591E58}">
      <dgm:prSet/>
      <dgm:spPr/>
      <dgm:t>
        <a:bodyPr/>
        <a:lstStyle/>
        <a:p>
          <a:endParaRPr lang="en-US">
            <a:solidFill>
              <a:schemeClr val="tx1"/>
            </a:solidFill>
          </a:endParaRPr>
        </a:p>
      </dgm:t>
    </dgm:pt>
    <dgm:pt modelId="{26625812-2213-467D-AF4D-857576C2FE7B}" type="sibTrans" cxnId="{E0BE53FA-C2F0-450C-9DDA-7C58BB591E58}">
      <dgm:prSet/>
      <dgm:spPr/>
      <dgm:t>
        <a:bodyPr/>
        <a:lstStyle/>
        <a:p>
          <a:endParaRPr lang="en-US">
            <a:solidFill>
              <a:schemeClr val="tx1"/>
            </a:solidFill>
          </a:endParaRPr>
        </a:p>
      </dgm:t>
    </dgm:pt>
    <dgm:pt modelId="{595F26FF-6059-4568-9477-39495646D307}">
      <dgm:prSet/>
      <dgm:spPr/>
      <dgm:t>
        <a:bodyPr/>
        <a:lstStyle/>
        <a:p>
          <a:r>
            <a:rPr lang="en-US" dirty="0"/>
            <a:t>Review results &amp; r</a:t>
          </a:r>
          <a:r>
            <a:rPr lang="en-US" altLang="en-US" dirty="0"/>
            <a:t>evise </a:t>
          </a:r>
          <a:r>
            <a:rPr lang="en-US" dirty="0"/>
            <a:t>search</a:t>
          </a:r>
        </a:p>
      </dgm:t>
    </dgm:pt>
    <dgm:pt modelId="{6B72195E-495C-417B-89AF-C520163D9388}" type="parTrans" cxnId="{88DD16D6-2F5C-4AF9-A695-CB707DCE2008}">
      <dgm:prSet/>
      <dgm:spPr/>
      <dgm:t>
        <a:bodyPr/>
        <a:lstStyle/>
        <a:p>
          <a:endParaRPr lang="en-US">
            <a:solidFill>
              <a:schemeClr val="tx1"/>
            </a:solidFill>
          </a:endParaRPr>
        </a:p>
      </dgm:t>
    </dgm:pt>
    <dgm:pt modelId="{3D1F2FBC-0D2D-49EA-AAC6-A64C2942A8A8}" type="sibTrans" cxnId="{88DD16D6-2F5C-4AF9-A695-CB707DCE2008}">
      <dgm:prSet/>
      <dgm:spPr/>
      <dgm:t>
        <a:bodyPr/>
        <a:lstStyle/>
        <a:p>
          <a:endParaRPr lang="en-US">
            <a:solidFill>
              <a:schemeClr val="tx1"/>
            </a:solidFill>
          </a:endParaRPr>
        </a:p>
      </dgm:t>
    </dgm:pt>
    <dgm:pt modelId="{E3D19795-ADFD-481F-A308-8345D43195EF}">
      <dgm:prSet/>
      <dgm:spPr/>
      <dgm:t>
        <a:bodyPr/>
        <a:lstStyle/>
        <a:p>
          <a:r>
            <a:rPr lang="en-US"/>
            <a:t>Screen papers &amp; organize information</a:t>
          </a:r>
        </a:p>
      </dgm:t>
    </dgm:pt>
    <dgm:pt modelId="{07B8CE95-9301-4FA5-AAD0-507001CFFD8C}" type="parTrans" cxnId="{944E9CA0-F432-4507-9C4D-970ED49DD52E}">
      <dgm:prSet/>
      <dgm:spPr/>
      <dgm:t>
        <a:bodyPr/>
        <a:lstStyle/>
        <a:p>
          <a:endParaRPr lang="en-US">
            <a:solidFill>
              <a:schemeClr val="tx1"/>
            </a:solidFill>
          </a:endParaRPr>
        </a:p>
      </dgm:t>
    </dgm:pt>
    <dgm:pt modelId="{70B19F0D-ADF6-4B4C-8C4F-C14FA73A5049}" type="sibTrans" cxnId="{944E9CA0-F432-4507-9C4D-970ED49DD52E}">
      <dgm:prSet/>
      <dgm:spPr/>
      <dgm:t>
        <a:bodyPr/>
        <a:lstStyle/>
        <a:p>
          <a:endParaRPr lang="en-US">
            <a:solidFill>
              <a:schemeClr val="tx1"/>
            </a:solidFill>
          </a:endParaRPr>
        </a:p>
      </dgm:t>
    </dgm:pt>
    <dgm:pt modelId="{00E69EDA-1E57-484E-8CFD-698DD459BCE8}" type="pres">
      <dgm:prSet presAssocID="{921768AC-2D1B-4EE4-ACEC-D3222AF020DD}" presName="linearFlow" presStyleCnt="0">
        <dgm:presLayoutVars>
          <dgm:dir/>
          <dgm:animLvl val="lvl"/>
          <dgm:resizeHandles val="exact"/>
        </dgm:presLayoutVars>
      </dgm:prSet>
      <dgm:spPr/>
    </dgm:pt>
    <dgm:pt modelId="{6E9D9261-C065-4CF5-8765-1D83603FA3FA}" type="pres">
      <dgm:prSet presAssocID="{2208B3D2-D348-4D2B-A86F-3D984F03B7E0}" presName="composite" presStyleCnt="0"/>
      <dgm:spPr/>
    </dgm:pt>
    <dgm:pt modelId="{B4D809A4-C824-47C6-A079-F3FDD4144177}" type="pres">
      <dgm:prSet presAssocID="{2208B3D2-D348-4D2B-A86F-3D984F03B7E0}" presName="parentText" presStyleLbl="alignNode1" presStyleIdx="0" presStyleCnt="6">
        <dgm:presLayoutVars>
          <dgm:chMax val="1"/>
          <dgm:bulletEnabled val="1"/>
        </dgm:presLayoutVars>
      </dgm:prSet>
      <dgm:spPr/>
    </dgm:pt>
    <dgm:pt modelId="{D9648562-70CE-4641-BC95-7B7B9F096D07}" type="pres">
      <dgm:prSet presAssocID="{2208B3D2-D348-4D2B-A86F-3D984F03B7E0}" presName="descendantText" presStyleLbl="alignAcc1" presStyleIdx="0" presStyleCnt="6">
        <dgm:presLayoutVars>
          <dgm:bulletEnabled val="1"/>
        </dgm:presLayoutVars>
      </dgm:prSet>
      <dgm:spPr/>
    </dgm:pt>
    <dgm:pt modelId="{DCBDE4B8-0F2B-4F4D-9DAC-FF2273330E4A}" type="pres">
      <dgm:prSet presAssocID="{3B2D0445-9C20-46DD-83B1-A5C0586B7A2B}" presName="sp" presStyleCnt="0"/>
      <dgm:spPr/>
    </dgm:pt>
    <dgm:pt modelId="{5E155021-8D64-4B4F-AD4E-1E2585FB5C66}" type="pres">
      <dgm:prSet presAssocID="{08665B3E-C040-45BF-B618-6AF8E912D9B3}" presName="composite" presStyleCnt="0"/>
      <dgm:spPr/>
    </dgm:pt>
    <dgm:pt modelId="{D8E99DCC-F789-4BA0-BC47-B9467D851D2D}" type="pres">
      <dgm:prSet presAssocID="{08665B3E-C040-45BF-B618-6AF8E912D9B3}" presName="parentText" presStyleLbl="alignNode1" presStyleIdx="1" presStyleCnt="6">
        <dgm:presLayoutVars>
          <dgm:chMax val="1"/>
          <dgm:bulletEnabled val="1"/>
        </dgm:presLayoutVars>
      </dgm:prSet>
      <dgm:spPr/>
    </dgm:pt>
    <dgm:pt modelId="{329AD384-A82D-45B1-B138-10EF4170A4E3}" type="pres">
      <dgm:prSet presAssocID="{08665B3E-C040-45BF-B618-6AF8E912D9B3}" presName="descendantText" presStyleLbl="alignAcc1" presStyleIdx="1" presStyleCnt="6">
        <dgm:presLayoutVars>
          <dgm:bulletEnabled val="1"/>
        </dgm:presLayoutVars>
      </dgm:prSet>
      <dgm:spPr/>
    </dgm:pt>
    <dgm:pt modelId="{C11DEB18-9389-4627-8439-4A044182A72A}" type="pres">
      <dgm:prSet presAssocID="{A58692C6-A39F-4720-AEFE-31026AB3D71B}" presName="sp" presStyleCnt="0"/>
      <dgm:spPr/>
    </dgm:pt>
    <dgm:pt modelId="{28AD5585-E91A-42BE-9E47-A170F0954293}" type="pres">
      <dgm:prSet presAssocID="{B78410F2-A050-4B2A-93F8-22A5C3DBB50E}" presName="composite" presStyleCnt="0"/>
      <dgm:spPr/>
    </dgm:pt>
    <dgm:pt modelId="{2AA239CA-EC5A-4304-8B97-5D2603CBD257}" type="pres">
      <dgm:prSet presAssocID="{B78410F2-A050-4B2A-93F8-22A5C3DBB50E}" presName="parentText" presStyleLbl="alignNode1" presStyleIdx="2" presStyleCnt="6">
        <dgm:presLayoutVars>
          <dgm:chMax val="1"/>
          <dgm:bulletEnabled val="1"/>
        </dgm:presLayoutVars>
      </dgm:prSet>
      <dgm:spPr/>
    </dgm:pt>
    <dgm:pt modelId="{AE78B653-1F46-4C39-92B3-6663FE0DF853}" type="pres">
      <dgm:prSet presAssocID="{B78410F2-A050-4B2A-93F8-22A5C3DBB50E}" presName="descendantText" presStyleLbl="alignAcc1" presStyleIdx="2" presStyleCnt="6" custLinFactNeighborX="281">
        <dgm:presLayoutVars>
          <dgm:bulletEnabled val="1"/>
        </dgm:presLayoutVars>
      </dgm:prSet>
      <dgm:spPr/>
    </dgm:pt>
    <dgm:pt modelId="{4689E5A2-07FA-40CA-BC4D-C53EF345FCF4}" type="pres">
      <dgm:prSet presAssocID="{B98A50B4-9A40-4C1F-B09A-9191F8E28D5E}" presName="sp" presStyleCnt="0"/>
      <dgm:spPr/>
    </dgm:pt>
    <dgm:pt modelId="{A593A93F-CBDB-424D-88F9-FD8962A0B616}" type="pres">
      <dgm:prSet presAssocID="{EA67913A-D725-47F7-832B-06D34CC9673A}" presName="composite" presStyleCnt="0"/>
      <dgm:spPr/>
    </dgm:pt>
    <dgm:pt modelId="{D2B9CD2A-C029-4C28-A804-51D84E4A91AF}" type="pres">
      <dgm:prSet presAssocID="{EA67913A-D725-47F7-832B-06D34CC9673A}" presName="parentText" presStyleLbl="alignNode1" presStyleIdx="3" presStyleCnt="6">
        <dgm:presLayoutVars>
          <dgm:chMax val="1"/>
          <dgm:bulletEnabled val="1"/>
        </dgm:presLayoutVars>
      </dgm:prSet>
      <dgm:spPr/>
    </dgm:pt>
    <dgm:pt modelId="{3AFF6059-610B-4333-B2D6-EF13B65A89A9}" type="pres">
      <dgm:prSet presAssocID="{EA67913A-D725-47F7-832B-06D34CC9673A}" presName="descendantText" presStyleLbl="alignAcc1" presStyleIdx="3" presStyleCnt="6">
        <dgm:presLayoutVars>
          <dgm:bulletEnabled val="1"/>
        </dgm:presLayoutVars>
      </dgm:prSet>
      <dgm:spPr/>
    </dgm:pt>
    <dgm:pt modelId="{EA908332-46B3-49A9-9C6A-B42ABF6D06C8}" type="pres">
      <dgm:prSet presAssocID="{A75F9AA6-3D18-46C6-B7CD-0C79C6844A06}" presName="sp" presStyleCnt="0"/>
      <dgm:spPr/>
    </dgm:pt>
    <dgm:pt modelId="{E715015B-8D88-43B8-BB92-DBBC4CB8C087}" type="pres">
      <dgm:prSet presAssocID="{60C3FA3A-521C-478B-9982-0841027EDB4F}" presName="composite" presStyleCnt="0"/>
      <dgm:spPr/>
    </dgm:pt>
    <dgm:pt modelId="{FC443221-3EAA-4AFC-8941-C62D491040E9}" type="pres">
      <dgm:prSet presAssocID="{60C3FA3A-521C-478B-9982-0841027EDB4F}" presName="parentText" presStyleLbl="alignNode1" presStyleIdx="4" presStyleCnt="6">
        <dgm:presLayoutVars>
          <dgm:chMax val="1"/>
          <dgm:bulletEnabled val="1"/>
        </dgm:presLayoutVars>
      </dgm:prSet>
      <dgm:spPr/>
    </dgm:pt>
    <dgm:pt modelId="{34181607-A4A7-4609-9292-54C91AD8E8A3}" type="pres">
      <dgm:prSet presAssocID="{60C3FA3A-521C-478B-9982-0841027EDB4F}" presName="descendantText" presStyleLbl="alignAcc1" presStyleIdx="4" presStyleCnt="6">
        <dgm:presLayoutVars>
          <dgm:bulletEnabled val="1"/>
        </dgm:presLayoutVars>
      </dgm:prSet>
      <dgm:spPr/>
    </dgm:pt>
    <dgm:pt modelId="{E0924337-4C55-4AD1-B45D-BE5E7D62B60D}" type="pres">
      <dgm:prSet presAssocID="{536F724C-189F-448F-9AB5-3EE8551F47C5}" presName="sp" presStyleCnt="0"/>
      <dgm:spPr/>
    </dgm:pt>
    <dgm:pt modelId="{200FC67B-0E0D-4CB1-B828-8A45DFD77736}" type="pres">
      <dgm:prSet presAssocID="{9D355005-FE59-479D-A032-51FA18918F01}" presName="composite" presStyleCnt="0"/>
      <dgm:spPr/>
    </dgm:pt>
    <dgm:pt modelId="{1B42B676-16AF-495E-B0DB-1AC69D7EEBAD}" type="pres">
      <dgm:prSet presAssocID="{9D355005-FE59-479D-A032-51FA18918F01}" presName="parentText" presStyleLbl="alignNode1" presStyleIdx="5" presStyleCnt="6">
        <dgm:presLayoutVars>
          <dgm:chMax val="1"/>
          <dgm:bulletEnabled val="1"/>
        </dgm:presLayoutVars>
      </dgm:prSet>
      <dgm:spPr/>
    </dgm:pt>
    <dgm:pt modelId="{1CA45199-6F44-427D-8ED0-65120BBD8F14}" type="pres">
      <dgm:prSet presAssocID="{9D355005-FE59-479D-A032-51FA18918F01}" presName="descendantText" presStyleLbl="alignAcc1" presStyleIdx="5" presStyleCnt="6">
        <dgm:presLayoutVars>
          <dgm:bulletEnabled val="1"/>
        </dgm:presLayoutVars>
      </dgm:prSet>
      <dgm:spPr/>
    </dgm:pt>
  </dgm:ptLst>
  <dgm:cxnLst>
    <dgm:cxn modelId="{2C192406-F0A2-4106-BD31-58C6020264A2}" srcId="{08665B3E-C040-45BF-B618-6AF8E912D9B3}" destId="{4D27C211-9345-4EA6-A845-EC369EAEAD8E}" srcOrd="0" destOrd="0" parTransId="{560DC95A-563C-4438-A947-909659CC1661}" sibTransId="{88D5C853-BDC8-4214-8232-E90CB954B200}"/>
    <dgm:cxn modelId="{F46EBE0F-2F34-47EF-984E-8E964FB725E9}" srcId="{2208B3D2-D348-4D2B-A86F-3D984F03B7E0}" destId="{542E5ACD-F7FA-4031-8230-9ED7DAE0E79A}" srcOrd="0" destOrd="0" parTransId="{525A6E68-985B-461E-9005-7EDC50C7BDF3}" sibTransId="{4F07C916-FB02-4777-ABC2-733C8F545429}"/>
    <dgm:cxn modelId="{2DA8943B-3F5F-4317-94F0-88699BE34B30}" type="presOf" srcId="{542E5ACD-F7FA-4031-8230-9ED7DAE0E79A}" destId="{D9648562-70CE-4641-BC95-7B7B9F096D07}" srcOrd="0" destOrd="0" presId="urn:microsoft.com/office/officeart/2005/8/layout/chevron2"/>
    <dgm:cxn modelId="{57C1DA3E-49C1-4817-8913-8D379DD01FA1}" type="presOf" srcId="{E3D19795-ADFD-481F-A308-8345D43195EF}" destId="{1CA45199-6F44-427D-8ED0-65120BBD8F14}" srcOrd="0" destOrd="0" presId="urn:microsoft.com/office/officeart/2005/8/layout/chevron2"/>
    <dgm:cxn modelId="{C3D76161-161F-4C7D-A285-140B6A420389}" type="presOf" srcId="{A7624984-D053-402A-A2B6-CA2D40BD5CCD}" destId="{AE78B653-1F46-4C39-92B3-6663FE0DF853}" srcOrd="0" destOrd="0" presId="urn:microsoft.com/office/officeart/2005/8/layout/chevron2"/>
    <dgm:cxn modelId="{3CAF5144-630B-47E1-9D0F-6E881DA84DCE}" type="presOf" srcId="{4D27C211-9345-4EA6-A845-EC369EAEAD8E}" destId="{329AD384-A82D-45B1-B138-10EF4170A4E3}" srcOrd="0" destOrd="0" presId="urn:microsoft.com/office/officeart/2005/8/layout/chevron2"/>
    <dgm:cxn modelId="{3A349073-0069-4854-9588-87994FC75B39}" type="presOf" srcId="{595F26FF-6059-4568-9477-39495646D307}" destId="{34181607-A4A7-4609-9292-54C91AD8E8A3}" srcOrd="0" destOrd="0" presId="urn:microsoft.com/office/officeart/2005/8/layout/chevron2"/>
    <dgm:cxn modelId="{529E5355-2B74-455B-B00D-9C7EFF7E06A3}" srcId="{921768AC-2D1B-4EE4-ACEC-D3222AF020DD}" destId="{9D355005-FE59-479D-A032-51FA18918F01}" srcOrd="5" destOrd="0" parTransId="{782BF7A3-F18A-48A7-9A04-C6661042076A}" sibTransId="{FC544F68-BB8C-4C83-8A5C-D0A3A7BCDED1}"/>
    <dgm:cxn modelId="{531B2498-4BDA-4DF8-AF49-8AB95BEF929B}" type="presOf" srcId="{08665B3E-C040-45BF-B618-6AF8E912D9B3}" destId="{D8E99DCC-F789-4BA0-BC47-B9467D851D2D}" srcOrd="0" destOrd="0" presId="urn:microsoft.com/office/officeart/2005/8/layout/chevron2"/>
    <dgm:cxn modelId="{9AEC239A-BE5D-473F-AA76-D63D87FC9BAA}" type="presOf" srcId="{524AA03E-DD83-4C23-8B2F-D4877FA58C34}" destId="{3AFF6059-610B-4333-B2D6-EF13B65A89A9}" srcOrd="0" destOrd="0" presId="urn:microsoft.com/office/officeart/2005/8/layout/chevron2"/>
    <dgm:cxn modelId="{6797539B-F9D3-4E32-BEFF-CC8B9AE024BB}" type="presOf" srcId="{2208B3D2-D348-4D2B-A86F-3D984F03B7E0}" destId="{B4D809A4-C824-47C6-A079-F3FDD4144177}" srcOrd="0" destOrd="0" presId="urn:microsoft.com/office/officeart/2005/8/layout/chevron2"/>
    <dgm:cxn modelId="{52DAAE9D-600E-4591-9172-F660ED7F37BF}" srcId="{921768AC-2D1B-4EE4-ACEC-D3222AF020DD}" destId="{B78410F2-A050-4B2A-93F8-22A5C3DBB50E}" srcOrd="2" destOrd="0" parTransId="{30D29A2E-852A-476D-B0B3-424ED15DE1AA}" sibTransId="{B98A50B4-9A40-4C1F-B09A-9191F8E28D5E}"/>
    <dgm:cxn modelId="{944E9CA0-F432-4507-9C4D-970ED49DD52E}" srcId="{9D355005-FE59-479D-A032-51FA18918F01}" destId="{E3D19795-ADFD-481F-A308-8345D43195EF}" srcOrd="0" destOrd="0" parTransId="{07B8CE95-9301-4FA5-AAD0-507001CFFD8C}" sibTransId="{70B19F0D-ADF6-4B4C-8C4F-C14FA73A5049}"/>
    <dgm:cxn modelId="{D41397B9-5CA5-46DE-8EA1-55EDF10E086D}" srcId="{921768AC-2D1B-4EE4-ACEC-D3222AF020DD}" destId="{EA67913A-D725-47F7-832B-06D34CC9673A}" srcOrd="3" destOrd="0" parTransId="{9D3C36B3-CA5A-426A-A3AE-914034673056}" sibTransId="{A75F9AA6-3D18-46C6-B7CD-0C79C6844A06}"/>
    <dgm:cxn modelId="{88DD16D6-2F5C-4AF9-A695-CB707DCE2008}" srcId="{60C3FA3A-521C-478B-9982-0841027EDB4F}" destId="{595F26FF-6059-4568-9477-39495646D307}" srcOrd="0" destOrd="0" parTransId="{6B72195E-495C-417B-89AF-C520163D9388}" sibTransId="{3D1F2FBC-0D2D-49EA-AAC6-A64C2942A8A8}"/>
    <dgm:cxn modelId="{9A1F93DC-83BF-427E-B103-B081A659A30F}" srcId="{921768AC-2D1B-4EE4-ACEC-D3222AF020DD}" destId="{2208B3D2-D348-4D2B-A86F-3D984F03B7E0}" srcOrd="0" destOrd="0" parTransId="{E87E6A33-6905-4838-8EE1-6D78EE41931E}" sibTransId="{3B2D0445-9C20-46DD-83B1-A5C0586B7A2B}"/>
    <dgm:cxn modelId="{741587DF-3418-4927-83F5-AD5718859B3F}" type="presOf" srcId="{9D355005-FE59-479D-A032-51FA18918F01}" destId="{1B42B676-16AF-495E-B0DB-1AC69D7EEBAD}" srcOrd="0" destOrd="0" presId="urn:microsoft.com/office/officeart/2005/8/layout/chevron2"/>
    <dgm:cxn modelId="{0A5312E4-251A-4EC5-A2E6-0AEBDE113EEF}" type="presOf" srcId="{B78410F2-A050-4B2A-93F8-22A5C3DBB50E}" destId="{2AA239CA-EC5A-4304-8B97-5D2603CBD257}" srcOrd="0" destOrd="0" presId="urn:microsoft.com/office/officeart/2005/8/layout/chevron2"/>
    <dgm:cxn modelId="{2A9722E7-B4DB-44DF-B10A-B1BE8AC423AF}" srcId="{B78410F2-A050-4B2A-93F8-22A5C3DBB50E}" destId="{A7624984-D053-402A-A2B6-CA2D40BD5CCD}" srcOrd="0" destOrd="0" parTransId="{BE7292EE-693A-4959-95D3-AD0CC25E541F}" sibTransId="{A616BB18-8CF8-4917-8C43-B4DA666486E4}"/>
    <dgm:cxn modelId="{4FED86E9-F5D4-46CA-A81B-4175B8A5A1FD}" srcId="{921768AC-2D1B-4EE4-ACEC-D3222AF020DD}" destId="{60C3FA3A-521C-478B-9982-0841027EDB4F}" srcOrd="4" destOrd="0" parTransId="{B2AB6315-3FFC-4ACB-8C6B-6501D3702939}" sibTransId="{536F724C-189F-448F-9AB5-3EE8551F47C5}"/>
    <dgm:cxn modelId="{E239F2EA-1408-47B8-A952-B7BC08AF0837}" srcId="{921768AC-2D1B-4EE4-ACEC-D3222AF020DD}" destId="{08665B3E-C040-45BF-B618-6AF8E912D9B3}" srcOrd="1" destOrd="0" parTransId="{E87E3BAC-F05B-43E0-957D-BEE365B585CE}" sibTransId="{A58692C6-A39F-4720-AEFE-31026AB3D71B}"/>
    <dgm:cxn modelId="{DCC53EEE-936A-4FB9-93D4-E76D28D29E0F}" type="presOf" srcId="{921768AC-2D1B-4EE4-ACEC-D3222AF020DD}" destId="{00E69EDA-1E57-484E-8CFD-698DD459BCE8}" srcOrd="0" destOrd="0" presId="urn:microsoft.com/office/officeart/2005/8/layout/chevron2"/>
    <dgm:cxn modelId="{60F0CEF3-7D83-4752-ACEA-39015F069F16}" type="presOf" srcId="{60C3FA3A-521C-478B-9982-0841027EDB4F}" destId="{FC443221-3EAA-4AFC-8941-C62D491040E9}" srcOrd="0" destOrd="0" presId="urn:microsoft.com/office/officeart/2005/8/layout/chevron2"/>
    <dgm:cxn modelId="{02D90CF9-73D0-4533-AD5A-2B44384D095A}" type="presOf" srcId="{EA67913A-D725-47F7-832B-06D34CC9673A}" destId="{D2B9CD2A-C029-4C28-A804-51D84E4A91AF}" srcOrd="0" destOrd="0" presId="urn:microsoft.com/office/officeart/2005/8/layout/chevron2"/>
    <dgm:cxn modelId="{E0BE53FA-C2F0-450C-9DDA-7C58BB591E58}" srcId="{EA67913A-D725-47F7-832B-06D34CC9673A}" destId="{524AA03E-DD83-4C23-8B2F-D4877FA58C34}" srcOrd="0" destOrd="0" parTransId="{05434D4B-60C9-4E6A-BE9B-9773D8DDFCA0}" sibTransId="{26625812-2213-467D-AF4D-857576C2FE7B}"/>
    <dgm:cxn modelId="{09C7CA21-5B07-4928-B354-65CB2614DABB}" type="presParOf" srcId="{00E69EDA-1E57-484E-8CFD-698DD459BCE8}" destId="{6E9D9261-C065-4CF5-8765-1D83603FA3FA}" srcOrd="0" destOrd="0" presId="urn:microsoft.com/office/officeart/2005/8/layout/chevron2"/>
    <dgm:cxn modelId="{15616141-F993-453D-9A43-6FBC1EB67970}" type="presParOf" srcId="{6E9D9261-C065-4CF5-8765-1D83603FA3FA}" destId="{B4D809A4-C824-47C6-A079-F3FDD4144177}" srcOrd="0" destOrd="0" presId="urn:microsoft.com/office/officeart/2005/8/layout/chevron2"/>
    <dgm:cxn modelId="{0B57D04B-F8BC-4C5E-9D57-17AD7282E9EF}" type="presParOf" srcId="{6E9D9261-C065-4CF5-8765-1D83603FA3FA}" destId="{D9648562-70CE-4641-BC95-7B7B9F096D07}" srcOrd="1" destOrd="0" presId="urn:microsoft.com/office/officeart/2005/8/layout/chevron2"/>
    <dgm:cxn modelId="{E1552B3D-7332-4D65-8067-54EB6423621E}" type="presParOf" srcId="{00E69EDA-1E57-484E-8CFD-698DD459BCE8}" destId="{DCBDE4B8-0F2B-4F4D-9DAC-FF2273330E4A}" srcOrd="1" destOrd="0" presId="urn:microsoft.com/office/officeart/2005/8/layout/chevron2"/>
    <dgm:cxn modelId="{F02766D1-3529-4EA1-8C0F-F30B51382EC8}" type="presParOf" srcId="{00E69EDA-1E57-484E-8CFD-698DD459BCE8}" destId="{5E155021-8D64-4B4F-AD4E-1E2585FB5C66}" srcOrd="2" destOrd="0" presId="urn:microsoft.com/office/officeart/2005/8/layout/chevron2"/>
    <dgm:cxn modelId="{165622C1-1083-4449-A3FD-346BA752513F}" type="presParOf" srcId="{5E155021-8D64-4B4F-AD4E-1E2585FB5C66}" destId="{D8E99DCC-F789-4BA0-BC47-B9467D851D2D}" srcOrd="0" destOrd="0" presId="urn:microsoft.com/office/officeart/2005/8/layout/chevron2"/>
    <dgm:cxn modelId="{1336080E-C3A3-48BD-9000-147A4BE5A4AF}" type="presParOf" srcId="{5E155021-8D64-4B4F-AD4E-1E2585FB5C66}" destId="{329AD384-A82D-45B1-B138-10EF4170A4E3}" srcOrd="1" destOrd="0" presId="urn:microsoft.com/office/officeart/2005/8/layout/chevron2"/>
    <dgm:cxn modelId="{939E18C6-B305-4490-AFF6-E5BE65B39D89}" type="presParOf" srcId="{00E69EDA-1E57-484E-8CFD-698DD459BCE8}" destId="{C11DEB18-9389-4627-8439-4A044182A72A}" srcOrd="3" destOrd="0" presId="urn:microsoft.com/office/officeart/2005/8/layout/chevron2"/>
    <dgm:cxn modelId="{901AFBDC-3ACF-4146-9FAB-4EC05702BE49}" type="presParOf" srcId="{00E69EDA-1E57-484E-8CFD-698DD459BCE8}" destId="{28AD5585-E91A-42BE-9E47-A170F0954293}" srcOrd="4" destOrd="0" presId="urn:microsoft.com/office/officeart/2005/8/layout/chevron2"/>
    <dgm:cxn modelId="{ABDBF9A6-5CFC-4149-AE68-64DBFBE6E67A}" type="presParOf" srcId="{28AD5585-E91A-42BE-9E47-A170F0954293}" destId="{2AA239CA-EC5A-4304-8B97-5D2603CBD257}" srcOrd="0" destOrd="0" presId="urn:microsoft.com/office/officeart/2005/8/layout/chevron2"/>
    <dgm:cxn modelId="{9E59CED2-2533-48B1-BDE3-7FC23B5C38A1}" type="presParOf" srcId="{28AD5585-E91A-42BE-9E47-A170F0954293}" destId="{AE78B653-1F46-4C39-92B3-6663FE0DF853}" srcOrd="1" destOrd="0" presId="urn:microsoft.com/office/officeart/2005/8/layout/chevron2"/>
    <dgm:cxn modelId="{E75E9543-2EF2-45B2-97CE-6C1810BF5538}" type="presParOf" srcId="{00E69EDA-1E57-484E-8CFD-698DD459BCE8}" destId="{4689E5A2-07FA-40CA-BC4D-C53EF345FCF4}" srcOrd="5" destOrd="0" presId="urn:microsoft.com/office/officeart/2005/8/layout/chevron2"/>
    <dgm:cxn modelId="{7CD1FFE3-CCD6-4CE3-AEDF-46787E11C7F2}" type="presParOf" srcId="{00E69EDA-1E57-484E-8CFD-698DD459BCE8}" destId="{A593A93F-CBDB-424D-88F9-FD8962A0B616}" srcOrd="6" destOrd="0" presId="urn:microsoft.com/office/officeart/2005/8/layout/chevron2"/>
    <dgm:cxn modelId="{C40F5E7B-5DF2-4D9E-93B9-1074FA89EB21}" type="presParOf" srcId="{A593A93F-CBDB-424D-88F9-FD8962A0B616}" destId="{D2B9CD2A-C029-4C28-A804-51D84E4A91AF}" srcOrd="0" destOrd="0" presId="urn:microsoft.com/office/officeart/2005/8/layout/chevron2"/>
    <dgm:cxn modelId="{BC931338-30A8-44ED-9B96-894B3A48F96F}" type="presParOf" srcId="{A593A93F-CBDB-424D-88F9-FD8962A0B616}" destId="{3AFF6059-610B-4333-B2D6-EF13B65A89A9}" srcOrd="1" destOrd="0" presId="urn:microsoft.com/office/officeart/2005/8/layout/chevron2"/>
    <dgm:cxn modelId="{F6C979F3-2842-483D-A368-A16A2A728105}" type="presParOf" srcId="{00E69EDA-1E57-484E-8CFD-698DD459BCE8}" destId="{EA908332-46B3-49A9-9C6A-B42ABF6D06C8}" srcOrd="7" destOrd="0" presId="urn:microsoft.com/office/officeart/2005/8/layout/chevron2"/>
    <dgm:cxn modelId="{C17FB528-DCC5-43FB-BE88-7169406AF6BA}" type="presParOf" srcId="{00E69EDA-1E57-484E-8CFD-698DD459BCE8}" destId="{E715015B-8D88-43B8-BB92-DBBC4CB8C087}" srcOrd="8" destOrd="0" presId="urn:microsoft.com/office/officeart/2005/8/layout/chevron2"/>
    <dgm:cxn modelId="{1D11A4CC-37DA-4E70-A883-4CA7B6F526E1}" type="presParOf" srcId="{E715015B-8D88-43B8-BB92-DBBC4CB8C087}" destId="{FC443221-3EAA-4AFC-8941-C62D491040E9}" srcOrd="0" destOrd="0" presId="urn:microsoft.com/office/officeart/2005/8/layout/chevron2"/>
    <dgm:cxn modelId="{241C853C-3AA7-49D8-B641-73A4FC487878}" type="presParOf" srcId="{E715015B-8D88-43B8-BB92-DBBC4CB8C087}" destId="{34181607-A4A7-4609-9292-54C91AD8E8A3}" srcOrd="1" destOrd="0" presId="urn:microsoft.com/office/officeart/2005/8/layout/chevron2"/>
    <dgm:cxn modelId="{8343F201-DE69-438C-87C7-B958DE4156B2}" type="presParOf" srcId="{00E69EDA-1E57-484E-8CFD-698DD459BCE8}" destId="{E0924337-4C55-4AD1-B45D-BE5E7D62B60D}" srcOrd="9" destOrd="0" presId="urn:microsoft.com/office/officeart/2005/8/layout/chevron2"/>
    <dgm:cxn modelId="{0F3C7CDA-3D5E-4823-823B-9C5FE03159F7}" type="presParOf" srcId="{00E69EDA-1E57-484E-8CFD-698DD459BCE8}" destId="{200FC67B-0E0D-4CB1-B828-8A45DFD77736}" srcOrd="10" destOrd="0" presId="urn:microsoft.com/office/officeart/2005/8/layout/chevron2"/>
    <dgm:cxn modelId="{054DD3D8-9F61-451E-8357-9FB889AD3843}" type="presParOf" srcId="{200FC67B-0E0D-4CB1-B828-8A45DFD77736}" destId="{1B42B676-16AF-495E-B0DB-1AC69D7EEBAD}" srcOrd="0" destOrd="0" presId="urn:microsoft.com/office/officeart/2005/8/layout/chevron2"/>
    <dgm:cxn modelId="{860164FD-E7B1-454F-BFBF-97A164647682}" type="presParOf" srcId="{200FC67B-0E0D-4CB1-B828-8A45DFD77736}" destId="{1CA45199-6F44-427D-8ED0-65120BBD8F1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809A4-C824-47C6-A079-F3FDD4144177}">
      <dsp:nvSpPr>
        <dsp:cNvPr id="0" name=""/>
        <dsp:cNvSpPr/>
      </dsp:nvSpPr>
      <dsp:spPr>
        <a:xfrm rot="5400000">
          <a:off x="-138193" y="141346"/>
          <a:ext cx="921291" cy="64490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1</a:t>
          </a:r>
          <a:endParaRPr lang="en-US" sz="1900" kern="1200" dirty="0"/>
        </a:p>
      </dsp:txBody>
      <dsp:txXfrm rot="-5400000">
        <a:off x="1" y="325604"/>
        <a:ext cx="644904" cy="276387"/>
      </dsp:txXfrm>
    </dsp:sp>
    <dsp:sp modelId="{D9648562-70CE-4641-BC95-7B7B9F096D07}">
      <dsp:nvSpPr>
        <dsp:cNvPr id="0" name=""/>
        <dsp:cNvSpPr/>
      </dsp:nvSpPr>
      <dsp:spPr>
        <a:xfrm rot="5400000">
          <a:off x="3817157" y="-3169100"/>
          <a:ext cx="598839" cy="6943345"/>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Define research question</a:t>
          </a:r>
        </a:p>
      </dsp:txBody>
      <dsp:txXfrm rot="-5400000">
        <a:off x="644905" y="32385"/>
        <a:ext cx="6914112" cy="540373"/>
      </dsp:txXfrm>
    </dsp:sp>
    <dsp:sp modelId="{D8E99DCC-F789-4BA0-BC47-B9467D851D2D}">
      <dsp:nvSpPr>
        <dsp:cNvPr id="0" name=""/>
        <dsp:cNvSpPr/>
      </dsp:nvSpPr>
      <dsp:spPr>
        <a:xfrm rot="5400000">
          <a:off x="-138193" y="964813"/>
          <a:ext cx="921291" cy="64490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2</a:t>
          </a:r>
          <a:endParaRPr lang="en-US" sz="1900" kern="1200" dirty="0"/>
        </a:p>
      </dsp:txBody>
      <dsp:txXfrm rot="-5400000">
        <a:off x="1" y="1149071"/>
        <a:ext cx="644904" cy="276387"/>
      </dsp:txXfrm>
    </dsp:sp>
    <dsp:sp modelId="{329AD384-A82D-45B1-B138-10EF4170A4E3}">
      <dsp:nvSpPr>
        <dsp:cNvPr id="0" name=""/>
        <dsp:cNvSpPr/>
      </dsp:nvSpPr>
      <dsp:spPr>
        <a:xfrm rot="5400000">
          <a:off x="3817157" y="-2345632"/>
          <a:ext cx="598839" cy="6943345"/>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Select search resources</a:t>
          </a:r>
        </a:p>
      </dsp:txBody>
      <dsp:txXfrm rot="-5400000">
        <a:off x="644905" y="855853"/>
        <a:ext cx="6914112" cy="540373"/>
      </dsp:txXfrm>
    </dsp:sp>
    <dsp:sp modelId="{2AA239CA-EC5A-4304-8B97-5D2603CBD257}">
      <dsp:nvSpPr>
        <dsp:cNvPr id="0" name=""/>
        <dsp:cNvSpPr/>
      </dsp:nvSpPr>
      <dsp:spPr>
        <a:xfrm rot="5400000">
          <a:off x="-138193" y="1788281"/>
          <a:ext cx="921291" cy="64490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3</a:t>
          </a:r>
          <a:endParaRPr lang="en-US" sz="1900" kern="1200" dirty="0"/>
        </a:p>
      </dsp:txBody>
      <dsp:txXfrm rot="-5400000">
        <a:off x="1" y="1972539"/>
        <a:ext cx="644904" cy="276387"/>
      </dsp:txXfrm>
    </dsp:sp>
    <dsp:sp modelId="{AE78B653-1F46-4C39-92B3-6663FE0DF853}">
      <dsp:nvSpPr>
        <dsp:cNvPr id="0" name=""/>
        <dsp:cNvSpPr/>
      </dsp:nvSpPr>
      <dsp:spPr>
        <a:xfrm rot="5400000">
          <a:off x="3817157" y="-1522165"/>
          <a:ext cx="598839" cy="6943345"/>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Choose search terms</a:t>
          </a:r>
        </a:p>
      </dsp:txBody>
      <dsp:txXfrm rot="-5400000">
        <a:off x="644905" y="1679320"/>
        <a:ext cx="6914112" cy="540373"/>
      </dsp:txXfrm>
    </dsp:sp>
    <dsp:sp modelId="{D2B9CD2A-C029-4C28-A804-51D84E4A91AF}">
      <dsp:nvSpPr>
        <dsp:cNvPr id="0" name=""/>
        <dsp:cNvSpPr/>
      </dsp:nvSpPr>
      <dsp:spPr>
        <a:xfrm rot="5400000">
          <a:off x="-138193" y="2611748"/>
          <a:ext cx="921291" cy="64490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4</a:t>
          </a:r>
          <a:endParaRPr lang="en-US" sz="1900" kern="1200" dirty="0"/>
        </a:p>
      </dsp:txBody>
      <dsp:txXfrm rot="-5400000">
        <a:off x="1" y="2796006"/>
        <a:ext cx="644904" cy="276387"/>
      </dsp:txXfrm>
    </dsp:sp>
    <dsp:sp modelId="{3AFF6059-610B-4333-B2D6-EF13B65A89A9}">
      <dsp:nvSpPr>
        <dsp:cNvPr id="0" name=""/>
        <dsp:cNvSpPr/>
      </dsp:nvSpPr>
      <dsp:spPr>
        <a:xfrm rot="5400000">
          <a:off x="3817157" y="-698698"/>
          <a:ext cx="598839" cy="6943345"/>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Compile search strategy &amp; execute search</a:t>
          </a:r>
        </a:p>
      </dsp:txBody>
      <dsp:txXfrm rot="-5400000">
        <a:off x="644905" y="2502787"/>
        <a:ext cx="6914112" cy="540373"/>
      </dsp:txXfrm>
    </dsp:sp>
    <dsp:sp modelId="{FC443221-3EAA-4AFC-8941-C62D491040E9}">
      <dsp:nvSpPr>
        <dsp:cNvPr id="0" name=""/>
        <dsp:cNvSpPr/>
      </dsp:nvSpPr>
      <dsp:spPr>
        <a:xfrm rot="5400000">
          <a:off x="-138193" y="3435215"/>
          <a:ext cx="921291" cy="64490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5</a:t>
          </a:r>
          <a:endParaRPr lang="en-US" sz="1900" kern="1200" dirty="0"/>
        </a:p>
      </dsp:txBody>
      <dsp:txXfrm rot="-5400000">
        <a:off x="1" y="3619473"/>
        <a:ext cx="644904" cy="276387"/>
      </dsp:txXfrm>
    </dsp:sp>
    <dsp:sp modelId="{34181607-A4A7-4609-9292-54C91AD8E8A3}">
      <dsp:nvSpPr>
        <dsp:cNvPr id="0" name=""/>
        <dsp:cNvSpPr/>
      </dsp:nvSpPr>
      <dsp:spPr>
        <a:xfrm rot="5400000">
          <a:off x="3817157" y="124768"/>
          <a:ext cx="598839" cy="6943345"/>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Review results &amp; r</a:t>
          </a:r>
          <a:r>
            <a:rPr lang="en-US" altLang="en-US" sz="2700" kern="1200" dirty="0"/>
            <a:t>evise </a:t>
          </a:r>
          <a:r>
            <a:rPr lang="en-US" sz="2700" kern="1200" dirty="0"/>
            <a:t>search</a:t>
          </a:r>
        </a:p>
      </dsp:txBody>
      <dsp:txXfrm rot="-5400000">
        <a:off x="644905" y="3326254"/>
        <a:ext cx="6914112" cy="540373"/>
      </dsp:txXfrm>
    </dsp:sp>
    <dsp:sp modelId="{1B42B676-16AF-495E-B0DB-1AC69D7EEBAD}">
      <dsp:nvSpPr>
        <dsp:cNvPr id="0" name=""/>
        <dsp:cNvSpPr/>
      </dsp:nvSpPr>
      <dsp:spPr>
        <a:xfrm rot="5400000">
          <a:off x="-138193" y="4258683"/>
          <a:ext cx="921291" cy="64490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6</a:t>
          </a:r>
          <a:endParaRPr lang="en-US" sz="1900" kern="1200" dirty="0"/>
        </a:p>
      </dsp:txBody>
      <dsp:txXfrm rot="-5400000">
        <a:off x="1" y="4442941"/>
        <a:ext cx="644904" cy="276387"/>
      </dsp:txXfrm>
    </dsp:sp>
    <dsp:sp modelId="{1CA45199-6F44-427D-8ED0-65120BBD8F14}">
      <dsp:nvSpPr>
        <dsp:cNvPr id="0" name=""/>
        <dsp:cNvSpPr/>
      </dsp:nvSpPr>
      <dsp:spPr>
        <a:xfrm rot="5400000">
          <a:off x="3817157" y="948236"/>
          <a:ext cx="598839" cy="6943345"/>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a:t>Screen papers &amp; organize information</a:t>
          </a:r>
        </a:p>
      </dsp:txBody>
      <dsp:txXfrm rot="-5400000">
        <a:off x="644905" y="4149722"/>
        <a:ext cx="6914112" cy="54037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0CEA6C-8B03-4D73-BCD9-97B57BADB61F}" type="datetimeFigureOut">
              <a:rPr lang="en-US" smtClean="0"/>
              <a:t>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A66C26-4FA9-4C6F-8B6D-051EEE837439}" type="slidenum">
              <a:rPr lang="en-US" smtClean="0"/>
              <a:t>‹#›</a:t>
            </a:fld>
            <a:endParaRPr lang="en-US"/>
          </a:p>
        </p:txBody>
      </p:sp>
    </p:spTree>
    <p:extLst>
      <p:ext uri="{BB962C8B-B14F-4D97-AF65-F5344CB8AC3E}">
        <p14:creationId xmlns:p14="http://schemas.microsoft.com/office/powerpoint/2010/main" val="252148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Open-access_repository"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en.wikipedia.org/wiki/Open_access_repository"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Web_search_engine"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en.wikipedia.org/wiki/Academic_discipline" TargetMode="External"/><Relationship Id="rId4" Type="http://schemas.openxmlformats.org/officeDocument/2006/relationships/hyperlink" Target="https://en.wikipedia.org/wiki/Academic_publish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050" b="0" dirty="0"/>
              <a:t>AK =((</a:t>
            </a:r>
            <a:r>
              <a:rPr lang="en-US" sz="1050" b="0" dirty="0" err="1"/>
              <a:t>elev</a:t>
            </a:r>
            <a:r>
              <a:rPr lang="en-US" sz="1050" b="0" dirty="0"/>
              <a:t>* OR </a:t>
            </a:r>
            <a:r>
              <a:rPr lang="en-US" sz="1050" b="0" dirty="0" err="1"/>
              <a:t>altitud</a:t>
            </a:r>
            <a:r>
              <a:rPr lang="en-US" sz="1050" b="0" dirty="0"/>
              <a:t>*) AND (biodiversity OR species  OR plant* OR bird* OR amphibian*  OR mammal* OR reptile* )) AND AB = (</a:t>
            </a:r>
            <a:r>
              <a:rPr lang="en-US" sz="1050" b="0" dirty="0" err="1"/>
              <a:t>abundan</a:t>
            </a:r>
            <a:r>
              <a:rPr lang="en-US" sz="1050" b="0" dirty="0"/>
              <a:t>* OR richness* OR “number of species”)</a:t>
            </a:r>
          </a:p>
        </p:txBody>
      </p:sp>
      <p:sp>
        <p:nvSpPr>
          <p:cNvPr id="4" name="Slide Number Placeholder 3"/>
          <p:cNvSpPr>
            <a:spLocks noGrp="1"/>
          </p:cNvSpPr>
          <p:nvPr>
            <p:ph type="sldNum" sz="quarter" idx="5"/>
          </p:nvPr>
        </p:nvSpPr>
        <p:spPr/>
        <p:txBody>
          <a:bodyPr/>
          <a:lstStyle/>
          <a:p>
            <a:fld id="{48A66C26-4FA9-4C6F-8B6D-051EEE837439}" type="slidenum">
              <a:rPr lang="en-US" smtClean="0"/>
              <a:t>1</a:t>
            </a:fld>
            <a:endParaRPr lang="en-US"/>
          </a:p>
        </p:txBody>
      </p:sp>
    </p:spTree>
    <p:extLst>
      <p:ext uri="{BB962C8B-B14F-4D97-AF65-F5344CB8AC3E}">
        <p14:creationId xmlns:p14="http://schemas.microsoft.com/office/powerpoint/2010/main" val="3799240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FF"/>
                </a:solidFill>
              </a:rPr>
              <a:t>TI</a:t>
            </a:r>
            <a:r>
              <a:rPr lang="en-US" sz="1200" b="0" dirty="0"/>
              <a:t> = (elevation* OR </a:t>
            </a:r>
            <a:r>
              <a:rPr lang="en-US" sz="1200" b="0" dirty="0" err="1"/>
              <a:t>altitud</a:t>
            </a:r>
            <a:r>
              <a:rPr lang="en-US" sz="1200" b="0" dirty="0"/>
              <a:t>*</a:t>
            </a:r>
            <a:r>
              <a:rPr lang="en-US" altLang="zh-CN" sz="1200" b="0" dirty="0"/>
              <a:t>) </a:t>
            </a:r>
            <a:r>
              <a:rPr lang="en-US" sz="1200" dirty="0">
                <a:solidFill>
                  <a:srgbClr val="0000FF"/>
                </a:solidFill>
              </a:rPr>
              <a:t>AND AK </a:t>
            </a:r>
            <a:r>
              <a:rPr lang="en-US" sz="1200" b="0" dirty="0"/>
              <a:t>= (species  OR plant* OR bird* OR amphibian*  OR mammal* OR reptile* OR </a:t>
            </a:r>
            <a:r>
              <a:rPr lang="en-US" sz="1200" b="0" dirty="0" err="1"/>
              <a:t>butterfl</a:t>
            </a:r>
            <a:r>
              <a:rPr lang="en-US" sz="1200" b="0" dirty="0"/>
              <a:t>* OR ant* OR insect* OR arthropod* ) </a:t>
            </a:r>
            <a:r>
              <a:rPr lang="en-US" sz="1200" dirty="0">
                <a:solidFill>
                  <a:srgbClr val="0000FF"/>
                </a:solidFill>
              </a:rPr>
              <a:t>AND AB </a:t>
            </a:r>
            <a:r>
              <a:rPr lang="en-US" sz="1200" b="0" dirty="0"/>
              <a:t>= (biodiversity OR diversity OR richness* OR “number of species” OR “alpha diversity” OR “alpha-diversity” OR “</a:t>
            </a:r>
            <a:r>
              <a:rPr lang="en-US" altLang="zh-CN" sz="1200" b="0" dirty="0"/>
              <a:t>α</a:t>
            </a:r>
            <a:r>
              <a:rPr lang="en-US" sz="1200" b="0" dirty="0"/>
              <a:t>-diversity” OR “</a:t>
            </a:r>
            <a:r>
              <a:rPr lang="en-US" altLang="zh-CN" sz="1200" b="0" dirty="0"/>
              <a:t>α </a:t>
            </a:r>
            <a:r>
              <a:rPr lang="en-US" sz="1200" b="0" dirty="0"/>
              <a:t>diversity” OR “</a:t>
            </a:r>
            <a:r>
              <a:rPr lang="en-US" altLang="zh-CN" sz="1200" b="0" dirty="0"/>
              <a:t>beta</a:t>
            </a:r>
            <a:r>
              <a:rPr lang="en-US" sz="1200" b="0" dirty="0"/>
              <a:t> diversity” OR “beta-diversity” OR “</a:t>
            </a:r>
            <a:r>
              <a:rPr lang="en-US" altLang="zh-CN" sz="1200" b="0" dirty="0"/>
              <a:t>β</a:t>
            </a:r>
            <a:r>
              <a:rPr lang="en-US" sz="1200" b="0" dirty="0"/>
              <a:t>-diversity” OR “</a:t>
            </a:r>
            <a:r>
              <a:rPr lang="en-US" altLang="zh-CN" sz="1200" b="0" dirty="0"/>
              <a:t>β </a:t>
            </a:r>
            <a:r>
              <a:rPr lang="en-US" sz="1200" b="0" dirty="0"/>
              <a:t>diversity”) AND AB =(abundance* </a:t>
            </a:r>
            <a:r>
              <a:rPr lang="en-US" sz="1200" b="0" dirty="0">
                <a:solidFill>
                  <a:schemeClr val="tx1">
                    <a:lumMod val="50000"/>
                    <a:lumOff val="50000"/>
                  </a:schemeClr>
                </a:solidFill>
              </a:rPr>
              <a:t>OR (density NOT “species density”)</a:t>
            </a:r>
            <a:r>
              <a:rPr lang="en-US" sz="1200" b="0" dirty="0"/>
              <a:t>)</a:t>
            </a:r>
          </a:p>
          <a:p>
            <a:endParaRPr lang="en-US" dirty="0"/>
          </a:p>
        </p:txBody>
      </p:sp>
      <p:sp>
        <p:nvSpPr>
          <p:cNvPr id="4" name="灯片编号占位符 3"/>
          <p:cNvSpPr>
            <a:spLocks noGrp="1"/>
          </p:cNvSpPr>
          <p:nvPr>
            <p:ph type="sldNum" sz="quarter" idx="5"/>
          </p:nvPr>
        </p:nvSpPr>
        <p:spPr/>
        <p:txBody>
          <a:bodyPr/>
          <a:lstStyle/>
          <a:p>
            <a:fld id="{48A66C26-4FA9-4C6F-8B6D-051EEE837439}" type="slidenum">
              <a:rPr lang="en-US" smtClean="0"/>
              <a:t>13</a:t>
            </a:fld>
            <a:endParaRPr lang="en-US"/>
          </a:p>
        </p:txBody>
      </p:sp>
    </p:spTree>
    <p:extLst>
      <p:ext uri="{BB962C8B-B14F-4D97-AF65-F5344CB8AC3E}">
        <p14:creationId xmlns:p14="http://schemas.microsoft.com/office/powerpoint/2010/main" val="3635366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i="0" dirty="0">
                <a:solidFill>
                  <a:srgbClr val="202122"/>
                </a:solidFill>
                <a:effectLst/>
                <a:latin typeface="Arial" panose="020B0604020202020204" pitchFamily="34" charset="0"/>
              </a:rPr>
              <a:t>Dryad</a:t>
            </a:r>
            <a:r>
              <a:rPr lang="en-US" b="0" i="0" dirty="0">
                <a:solidFill>
                  <a:srgbClr val="202122"/>
                </a:solidFill>
                <a:effectLst/>
                <a:latin typeface="Arial" panose="020B0604020202020204" pitchFamily="34" charset="0"/>
              </a:rPr>
              <a:t> is an international </a:t>
            </a:r>
            <a:r>
              <a:rPr lang="en-US" b="0" i="0" u="none" strike="noStrike" dirty="0">
                <a:solidFill>
                  <a:srgbClr val="0B0080"/>
                </a:solidFill>
                <a:effectLst/>
                <a:latin typeface="Arial" panose="020B0604020202020204" pitchFamily="34" charset="0"/>
                <a:hlinkClick r:id="rId3" tooltip="Open-access repository"/>
              </a:rPr>
              <a:t>open-access repository</a:t>
            </a:r>
            <a:r>
              <a:rPr lang="en-US" b="0" i="0" dirty="0">
                <a:solidFill>
                  <a:srgbClr val="202122"/>
                </a:solidFill>
                <a:effectLst/>
                <a:latin typeface="Arial" panose="020B0604020202020204" pitchFamily="34" charset="0"/>
              </a:rPr>
              <a:t> of research data, especially data underlying scientific and medical publications (mainly of evolutionary, genetic, and ecology biology). Dryad is a curated general-purpose repository that makes data discoverable, freely reusable, and citable. </a:t>
            </a:r>
          </a:p>
          <a:p>
            <a:r>
              <a:rPr lang="en-US" b="1" i="0" dirty="0" err="1">
                <a:solidFill>
                  <a:srgbClr val="202122"/>
                </a:solidFill>
                <a:effectLst/>
                <a:latin typeface="Arial" panose="020B0604020202020204" pitchFamily="34" charset="0"/>
              </a:rPr>
              <a:t>Figshare</a:t>
            </a:r>
            <a:r>
              <a:rPr lang="en-US" b="0" i="0" dirty="0">
                <a:solidFill>
                  <a:srgbClr val="202122"/>
                </a:solidFill>
                <a:effectLst/>
                <a:latin typeface="Arial" panose="020B0604020202020204" pitchFamily="34" charset="0"/>
              </a:rPr>
              <a:t> is an online </a:t>
            </a:r>
            <a:r>
              <a:rPr lang="en-US" b="0" i="0" u="none" strike="noStrike" dirty="0">
                <a:solidFill>
                  <a:srgbClr val="0B0080"/>
                </a:solidFill>
                <a:effectLst/>
                <a:latin typeface="Arial" panose="020B0604020202020204" pitchFamily="34" charset="0"/>
                <a:hlinkClick r:id="rId4" tooltip="Open access repository"/>
              </a:rPr>
              <a:t>open access repository</a:t>
            </a:r>
            <a:r>
              <a:rPr lang="en-US" b="0" i="0" dirty="0">
                <a:solidFill>
                  <a:srgbClr val="202122"/>
                </a:solidFill>
                <a:effectLst/>
                <a:latin typeface="Arial" panose="020B0604020202020204" pitchFamily="34" charset="0"/>
              </a:rPr>
              <a:t> where researchers can preserve and share their research outputs, including figures, datasets, images, and videos.</a:t>
            </a:r>
          </a:p>
          <a:p>
            <a:endParaRPr lang="en-US" b="0" i="0" dirty="0">
              <a:solidFill>
                <a:srgbClr val="202122"/>
              </a:solidFill>
              <a:effectLst/>
              <a:latin typeface="Arial" panose="020B0604020202020204" pitchFamily="34" charset="0"/>
            </a:endParaRPr>
          </a:p>
          <a:p>
            <a:r>
              <a:rPr lang="en-US" dirty="0"/>
              <a:t>(elevation OR altitude) AND (</a:t>
            </a:r>
            <a:r>
              <a:rPr lang="en-US" sz="1200" b="0" dirty="0"/>
              <a:t>biodiversity OR diversity OR richness OR alpha diversity OR beta diversity) AND (species OR plant OR bird OR amphibian  OR mammal OR reptile OR </a:t>
            </a:r>
            <a:r>
              <a:rPr lang="en-US" sz="1200" b="0" dirty="0" err="1"/>
              <a:t>butterfl</a:t>
            </a:r>
            <a:r>
              <a:rPr lang="en-US" sz="1200" b="0" dirty="0"/>
              <a:t> OR ant OR insect OR arthropod</a:t>
            </a:r>
            <a:r>
              <a:rPr lang="en-US" dirty="0"/>
              <a:t>) AND (abundance OR density)</a:t>
            </a:r>
          </a:p>
          <a:p>
            <a:endParaRPr lang="en-US" dirty="0"/>
          </a:p>
          <a:p>
            <a:r>
              <a:rPr lang="en-US" dirty="0"/>
              <a:t>elevation AND biodiversity AND abundance</a:t>
            </a:r>
          </a:p>
          <a:p>
            <a:endParaRPr lang="en-US" dirty="0"/>
          </a:p>
        </p:txBody>
      </p:sp>
      <p:sp>
        <p:nvSpPr>
          <p:cNvPr id="4" name="灯片编号占位符 3"/>
          <p:cNvSpPr>
            <a:spLocks noGrp="1"/>
          </p:cNvSpPr>
          <p:nvPr>
            <p:ph type="sldNum" sz="quarter" idx="5"/>
          </p:nvPr>
        </p:nvSpPr>
        <p:spPr/>
        <p:txBody>
          <a:bodyPr/>
          <a:lstStyle/>
          <a:p>
            <a:fld id="{48A66C26-4FA9-4C6F-8B6D-051EEE837439}" type="slidenum">
              <a:rPr lang="en-US" smtClean="0"/>
              <a:t>18</a:t>
            </a:fld>
            <a:endParaRPr lang="en-US"/>
          </a:p>
        </p:txBody>
      </p:sp>
    </p:spTree>
    <p:extLst>
      <p:ext uri="{BB962C8B-B14F-4D97-AF65-F5344CB8AC3E}">
        <p14:creationId xmlns:p14="http://schemas.microsoft.com/office/powerpoint/2010/main" val="1656204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48A66C26-4FA9-4C6F-8B6D-051EEE837439}" type="slidenum">
              <a:rPr lang="en-US" smtClean="0"/>
              <a:t>25</a:t>
            </a:fld>
            <a:endParaRPr lang="en-US"/>
          </a:p>
        </p:txBody>
      </p:sp>
    </p:spTree>
    <p:extLst>
      <p:ext uri="{BB962C8B-B14F-4D97-AF65-F5344CB8AC3E}">
        <p14:creationId xmlns:p14="http://schemas.microsoft.com/office/powerpoint/2010/main" val="97296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A66C26-4FA9-4C6F-8B6D-051EEE837439}" type="slidenum">
              <a:rPr lang="en-US" smtClean="0"/>
              <a:t>2</a:t>
            </a:fld>
            <a:endParaRPr lang="en-US"/>
          </a:p>
        </p:txBody>
      </p:sp>
    </p:spTree>
    <p:extLst>
      <p:ext uri="{BB962C8B-B14F-4D97-AF65-F5344CB8AC3E}">
        <p14:creationId xmlns:p14="http://schemas.microsoft.com/office/powerpoint/2010/main" val="461642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dirty="0"/>
              <a:t>Define research question</a:t>
            </a:r>
          </a:p>
          <a:p>
            <a:r>
              <a:rPr lang="en-US" sz="1200" dirty="0"/>
              <a:t>Select search resources</a:t>
            </a:r>
          </a:p>
          <a:p>
            <a:r>
              <a:rPr lang="en-US" sz="1200" dirty="0"/>
              <a:t>Choose search terms</a:t>
            </a:r>
          </a:p>
          <a:p>
            <a:r>
              <a:rPr lang="en-US" sz="1200" dirty="0"/>
              <a:t>Compile search strategy &amp; execute search</a:t>
            </a:r>
          </a:p>
          <a:p>
            <a:r>
              <a:rPr lang="en-US" sz="1200" dirty="0"/>
              <a:t>Review results &amp; r</a:t>
            </a:r>
            <a:r>
              <a:rPr lang="en-US" altLang="en-US" sz="1200" dirty="0"/>
              <a:t>evise </a:t>
            </a:r>
            <a:r>
              <a:rPr lang="en-US" sz="1200" dirty="0"/>
              <a:t>search</a:t>
            </a:r>
          </a:p>
          <a:p>
            <a:r>
              <a:rPr lang="en-US" sz="1200" dirty="0"/>
              <a:t>Screen papers &amp; organize information</a:t>
            </a:r>
          </a:p>
          <a:p>
            <a:endParaRPr lang="en-US" dirty="0"/>
          </a:p>
        </p:txBody>
      </p:sp>
      <p:sp>
        <p:nvSpPr>
          <p:cNvPr id="4" name="灯片编号占位符 3"/>
          <p:cNvSpPr>
            <a:spLocks noGrp="1"/>
          </p:cNvSpPr>
          <p:nvPr>
            <p:ph type="sldNum" sz="quarter" idx="5"/>
          </p:nvPr>
        </p:nvSpPr>
        <p:spPr/>
        <p:txBody>
          <a:bodyPr/>
          <a:lstStyle/>
          <a:p>
            <a:fld id="{48A66C26-4FA9-4C6F-8B6D-051EEE837439}" type="slidenum">
              <a:rPr lang="en-US" smtClean="0"/>
              <a:t>4</a:t>
            </a:fld>
            <a:endParaRPr lang="en-US"/>
          </a:p>
        </p:txBody>
      </p:sp>
    </p:spTree>
    <p:extLst>
      <p:ext uri="{BB962C8B-B14F-4D97-AF65-F5344CB8AC3E}">
        <p14:creationId xmlns:p14="http://schemas.microsoft.com/office/powerpoint/2010/main" val="566012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i="0" dirty="0">
                <a:solidFill>
                  <a:srgbClr val="202122"/>
                </a:solidFill>
                <a:effectLst/>
                <a:latin typeface="Arial" panose="020B0604020202020204" pitchFamily="34" charset="0"/>
              </a:rPr>
              <a:t>Google Scholar</a:t>
            </a:r>
            <a:r>
              <a:rPr lang="en-US" b="0" i="0" dirty="0">
                <a:solidFill>
                  <a:srgbClr val="202122"/>
                </a:solidFill>
                <a:effectLst/>
                <a:latin typeface="Arial" panose="020B0604020202020204" pitchFamily="34" charset="0"/>
              </a:rPr>
              <a:t> is a freely accessible </a:t>
            </a:r>
            <a:r>
              <a:rPr lang="en-US" b="0" i="0" u="none" strike="noStrike" dirty="0">
                <a:solidFill>
                  <a:srgbClr val="0B0080"/>
                </a:solidFill>
                <a:effectLst/>
                <a:latin typeface="Arial" panose="020B0604020202020204" pitchFamily="34" charset="0"/>
                <a:hlinkClick r:id="rId3" tooltip="Web search engine"/>
              </a:rPr>
              <a:t>web search engine</a:t>
            </a:r>
            <a:r>
              <a:rPr lang="en-US" b="0" i="0" dirty="0">
                <a:solidFill>
                  <a:srgbClr val="202122"/>
                </a:solidFill>
                <a:effectLst/>
                <a:latin typeface="Arial" panose="020B0604020202020204" pitchFamily="34" charset="0"/>
              </a:rPr>
              <a:t> that indexes the full text or metadata of </a:t>
            </a:r>
            <a:r>
              <a:rPr lang="en-US" b="0" i="0" u="none" strike="noStrike" dirty="0">
                <a:solidFill>
                  <a:srgbClr val="0B0080"/>
                </a:solidFill>
                <a:effectLst/>
                <a:latin typeface="Arial" panose="020B0604020202020204" pitchFamily="34" charset="0"/>
                <a:hlinkClick r:id="rId4" tooltip="Academic publishing"/>
              </a:rPr>
              <a:t>scholarly literature</a:t>
            </a:r>
            <a:r>
              <a:rPr lang="en-US" b="0" i="0" dirty="0">
                <a:solidFill>
                  <a:srgbClr val="202122"/>
                </a:solidFill>
                <a:effectLst/>
                <a:latin typeface="Arial" panose="020B0604020202020204" pitchFamily="34" charset="0"/>
              </a:rPr>
              <a:t> across an array of publishing formats and disciplines.</a:t>
            </a:r>
          </a:p>
          <a:p>
            <a:r>
              <a:rPr lang="en-US" b="1" i="0" dirty="0">
                <a:solidFill>
                  <a:srgbClr val="202122"/>
                </a:solidFill>
                <a:effectLst/>
                <a:latin typeface="Arial" panose="020B0604020202020204" pitchFamily="34" charset="0"/>
              </a:rPr>
              <a:t>Web of Science</a:t>
            </a:r>
            <a:r>
              <a:rPr lang="en-US" b="0" i="0" dirty="0">
                <a:solidFill>
                  <a:srgbClr val="202122"/>
                </a:solidFill>
                <a:effectLst/>
                <a:latin typeface="Arial" panose="020B0604020202020204" pitchFamily="34" charset="0"/>
              </a:rPr>
              <a:t> (previously known as </a:t>
            </a:r>
            <a:r>
              <a:rPr lang="en-US" b="1" i="0" dirty="0">
                <a:solidFill>
                  <a:srgbClr val="202122"/>
                </a:solidFill>
                <a:effectLst/>
                <a:latin typeface="Arial" panose="020B0604020202020204" pitchFamily="34" charset="0"/>
              </a:rPr>
              <a:t>Web of Knowledge</a:t>
            </a:r>
            <a:r>
              <a:rPr lang="en-US" b="0" i="0" dirty="0">
                <a:solidFill>
                  <a:srgbClr val="202122"/>
                </a:solidFill>
                <a:effectLst/>
                <a:latin typeface="Arial" panose="020B0604020202020204" pitchFamily="34" charset="0"/>
              </a:rPr>
              <a:t>) is a website that provides subscription-based access to multiple databases that provide comprehensive citation data for many different </a:t>
            </a:r>
            <a:r>
              <a:rPr lang="en-US" b="0" i="0" u="none" strike="noStrike" dirty="0">
                <a:solidFill>
                  <a:srgbClr val="0B0080"/>
                </a:solidFill>
                <a:effectLst/>
                <a:latin typeface="Arial" panose="020B0604020202020204" pitchFamily="34" charset="0"/>
                <a:hlinkClick r:id="rId5" tooltip="Academic discipline"/>
              </a:rPr>
              <a:t>academic disciplines</a:t>
            </a:r>
            <a:r>
              <a:rPr lang="en-US" b="0" i="0" dirty="0">
                <a:solidFill>
                  <a:srgbClr val="202122"/>
                </a:solidFill>
                <a:effectLst/>
                <a:latin typeface="Arial" panose="020B0604020202020204" pitchFamily="34" charset="0"/>
              </a:rPr>
              <a:t>.</a:t>
            </a:r>
            <a:endParaRPr lang="en-US" dirty="0"/>
          </a:p>
        </p:txBody>
      </p:sp>
      <p:sp>
        <p:nvSpPr>
          <p:cNvPr id="4" name="灯片编号占位符 3"/>
          <p:cNvSpPr>
            <a:spLocks noGrp="1"/>
          </p:cNvSpPr>
          <p:nvPr>
            <p:ph type="sldNum" sz="quarter" idx="5"/>
          </p:nvPr>
        </p:nvSpPr>
        <p:spPr/>
        <p:txBody>
          <a:bodyPr/>
          <a:lstStyle/>
          <a:p>
            <a:fld id="{48A66C26-4FA9-4C6F-8B6D-051EEE837439}" type="slidenum">
              <a:rPr lang="en-US" smtClean="0"/>
              <a:t>6</a:t>
            </a:fld>
            <a:endParaRPr lang="en-US"/>
          </a:p>
        </p:txBody>
      </p:sp>
    </p:spTree>
    <p:extLst>
      <p:ext uri="{BB962C8B-B14F-4D97-AF65-F5344CB8AC3E}">
        <p14:creationId xmlns:p14="http://schemas.microsoft.com/office/powerpoint/2010/main" val="720661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A0A0A"/>
                </a:solidFill>
                <a:effectLst/>
                <a:latin typeface="Georgia" panose="02040502050405020303" pitchFamily="18" charset="0"/>
              </a:rPr>
              <a:t>Do a broad literature search first to get a quick overview of the topic you want to examine in connection with your research question.</a:t>
            </a:r>
          </a:p>
          <a:p>
            <a:endParaRPr lang="en-US" dirty="0"/>
          </a:p>
          <a:p>
            <a:r>
              <a:rPr lang="en-US" dirty="0"/>
              <a:t>Strategy, three angle (blocks)</a:t>
            </a:r>
          </a:p>
          <a:p>
            <a:r>
              <a:rPr lang="en-US" dirty="0" err="1"/>
              <a:t>Relavant</a:t>
            </a:r>
            <a:r>
              <a:rPr lang="en-US" dirty="0"/>
              <a:t>, Narrow, broad keywords,</a:t>
            </a:r>
          </a:p>
          <a:p>
            <a:r>
              <a:rPr lang="en-US" dirty="0"/>
              <a:t> *, ?, phrase</a:t>
            </a:r>
          </a:p>
          <a:p>
            <a:r>
              <a:rPr lang="en-US" dirty="0"/>
              <a:t>Elevation gradients</a:t>
            </a:r>
          </a:p>
          <a:p>
            <a:endParaRPr lang="en-US" dirty="0"/>
          </a:p>
          <a:p>
            <a:endParaRPr lang="en-US" dirty="0"/>
          </a:p>
        </p:txBody>
      </p:sp>
      <p:sp>
        <p:nvSpPr>
          <p:cNvPr id="4" name="灯片编号占位符 3"/>
          <p:cNvSpPr>
            <a:spLocks noGrp="1"/>
          </p:cNvSpPr>
          <p:nvPr>
            <p:ph type="sldNum" sz="quarter" idx="5"/>
          </p:nvPr>
        </p:nvSpPr>
        <p:spPr/>
        <p:txBody>
          <a:bodyPr/>
          <a:lstStyle/>
          <a:p>
            <a:fld id="{48A66C26-4FA9-4C6F-8B6D-051EEE837439}" type="slidenum">
              <a:rPr lang="en-US" smtClean="0"/>
              <a:t>7</a:t>
            </a:fld>
            <a:endParaRPr lang="en-US"/>
          </a:p>
        </p:txBody>
      </p:sp>
    </p:spTree>
    <p:extLst>
      <p:ext uri="{BB962C8B-B14F-4D97-AF65-F5344CB8AC3E}">
        <p14:creationId xmlns:p14="http://schemas.microsoft.com/office/powerpoint/2010/main" val="4181912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alpha diversity</a:t>
            </a:r>
            <a:endParaRPr lang="en-US" dirty="0"/>
          </a:p>
        </p:txBody>
      </p:sp>
      <p:sp>
        <p:nvSpPr>
          <p:cNvPr id="4" name="灯片编号占位符 3"/>
          <p:cNvSpPr>
            <a:spLocks noGrp="1"/>
          </p:cNvSpPr>
          <p:nvPr>
            <p:ph type="sldNum" sz="quarter" idx="5"/>
          </p:nvPr>
        </p:nvSpPr>
        <p:spPr/>
        <p:txBody>
          <a:bodyPr/>
          <a:lstStyle/>
          <a:p>
            <a:fld id="{48A66C26-4FA9-4C6F-8B6D-051EEE837439}" type="slidenum">
              <a:rPr lang="en-US" smtClean="0"/>
              <a:t>8</a:t>
            </a:fld>
            <a:endParaRPr lang="en-US"/>
          </a:p>
        </p:txBody>
      </p:sp>
    </p:spTree>
    <p:extLst>
      <p:ext uri="{BB962C8B-B14F-4D97-AF65-F5344CB8AC3E}">
        <p14:creationId xmlns:p14="http://schemas.microsoft.com/office/powerpoint/2010/main" val="236926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i="0" dirty="0">
                <a:solidFill>
                  <a:srgbClr val="0A0A0A"/>
                </a:solidFill>
                <a:effectLst/>
                <a:latin typeface="Georgia" panose="02040502050405020303" pitchFamily="18" charset="0"/>
              </a:rPr>
              <a:t>Truncation</a:t>
            </a:r>
            <a:r>
              <a:rPr lang="en-US" b="0" i="0" dirty="0">
                <a:solidFill>
                  <a:srgbClr val="0A0A0A"/>
                </a:solidFill>
                <a:effectLst/>
                <a:latin typeface="Georgia" panose="02040502050405020303" pitchFamily="18" charset="0"/>
              </a:rPr>
              <a:t> refers to the use of wildcard symbols, e.g. * or ?. Truncation symbols replace one or more letters and are most often placed at the end of your keywords. They can however also be placed in the middle of a keyword or, in some databases,  at the beginning of a keyword.</a:t>
            </a:r>
          </a:p>
          <a:p>
            <a:r>
              <a:rPr lang="en-US" b="1" i="0" dirty="0">
                <a:solidFill>
                  <a:srgbClr val="0A0A0A"/>
                </a:solidFill>
                <a:effectLst/>
                <a:latin typeface="Georgia" panose="02040502050405020303" pitchFamily="18" charset="0"/>
              </a:rPr>
              <a:t>Masking </a:t>
            </a:r>
            <a:r>
              <a:rPr lang="en-US" b="0" i="0" dirty="0">
                <a:solidFill>
                  <a:srgbClr val="0A0A0A"/>
                </a:solidFill>
                <a:effectLst/>
                <a:latin typeface="Georgia" panose="02040502050405020303" pitchFamily="18" charset="0"/>
              </a:rPr>
              <a:t>is a specific form of truncation where you replace one single letter in a keyword with a masking symbol. Masking is usually used in the middle of a keyword:</a:t>
            </a:r>
          </a:p>
          <a:p>
            <a:r>
              <a:rPr lang="en-US" b="1" i="0" dirty="0">
                <a:solidFill>
                  <a:srgbClr val="0A0A0A"/>
                </a:solidFill>
                <a:effectLst/>
                <a:latin typeface="Georgia" panose="02040502050405020303" pitchFamily="18" charset="0"/>
              </a:rPr>
              <a:t>Phrase search</a:t>
            </a:r>
            <a:r>
              <a:rPr lang="en-US" b="0" i="0" dirty="0">
                <a:solidFill>
                  <a:srgbClr val="0A0A0A"/>
                </a:solidFill>
                <a:effectLst/>
                <a:latin typeface="Georgia" panose="02040502050405020303" pitchFamily="18" charset="0"/>
              </a:rPr>
              <a:t> is used when you want to ensure the database searches for precisely the text you have written. You can do this by placing one or more words in quotation marks. Phrase search is particularly good for composite terms.</a:t>
            </a:r>
          </a:p>
          <a:p>
            <a:endParaRPr lang="en-US" dirty="0"/>
          </a:p>
        </p:txBody>
      </p:sp>
      <p:sp>
        <p:nvSpPr>
          <p:cNvPr id="4" name="灯片编号占位符 3"/>
          <p:cNvSpPr>
            <a:spLocks noGrp="1"/>
          </p:cNvSpPr>
          <p:nvPr>
            <p:ph type="sldNum" sz="quarter" idx="5"/>
          </p:nvPr>
        </p:nvSpPr>
        <p:spPr/>
        <p:txBody>
          <a:bodyPr/>
          <a:lstStyle/>
          <a:p>
            <a:fld id="{48A66C26-4FA9-4C6F-8B6D-051EEE837439}" type="slidenum">
              <a:rPr lang="en-US" smtClean="0"/>
              <a:t>9</a:t>
            </a:fld>
            <a:endParaRPr lang="en-US"/>
          </a:p>
        </p:txBody>
      </p:sp>
    </p:spTree>
    <p:extLst>
      <p:ext uri="{BB962C8B-B14F-4D97-AF65-F5344CB8AC3E}">
        <p14:creationId xmlns:p14="http://schemas.microsoft.com/office/powerpoint/2010/main" val="3064551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0" i="0" dirty="0">
                <a:solidFill>
                  <a:srgbClr val="1F497D"/>
                </a:solidFill>
                <a:effectLst/>
                <a:latin typeface="Calibri" panose="020F0502020204030204" pitchFamily="34" charset="0"/>
              </a:rPr>
              <a:t>species richness, gradient, mountain, elevation, altitude, abundance, alpine, diversity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灯片编号占位符 3"/>
          <p:cNvSpPr>
            <a:spLocks noGrp="1"/>
          </p:cNvSpPr>
          <p:nvPr>
            <p:ph type="sldNum" sz="quarter" idx="5"/>
          </p:nvPr>
        </p:nvSpPr>
        <p:spPr/>
        <p:txBody>
          <a:bodyPr/>
          <a:lstStyle/>
          <a:p>
            <a:fld id="{48A66C26-4FA9-4C6F-8B6D-051EEE837439}" type="slidenum">
              <a:rPr lang="en-US" smtClean="0"/>
              <a:t>10</a:t>
            </a:fld>
            <a:endParaRPr lang="en-US"/>
          </a:p>
        </p:txBody>
      </p:sp>
    </p:spTree>
    <p:extLst>
      <p:ext uri="{BB962C8B-B14F-4D97-AF65-F5344CB8AC3E}">
        <p14:creationId xmlns:p14="http://schemas.microsoft.com/office/powerpoint/2010/main" val="283664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lnSpc>
                <a:spcPct val="100000"/>
              </a:lnSpc>
            </a:pPr>
            <a:r>
              <a:rPr lang="en-US" b="0" i="0" dirty="0">
                <a:solidFill>
                  <a:srgbClr val="0A0A0A"/>
                </a:solidFill>
                <a:effectLst/>
                <a:latin typeface="Georgia" panose="02040502050405020303" pitchFamily="18" charset="0"/>
              </a:rPr>
              <a:t>You can state the relationship between your search words by using the so-called Boolean operators. These operators are the three words: “and”, “or”, and “not”.</a:t>
            </a:r>
          </a:p>
          <a:p>
            <a:pPr algn="l">
              <a:lnSpc>
                <a:spcPct val="100000"/>
              </a:lnSpc>
              <a:buFont typeface="Arial" panose="020B0604020202020204" pitchFamily="34" charset="0"/>
              <a:buChar char="•"/>
            </a:pPr>
            <a:r>
              <a:rPr lang="en-US" b="1" i="0" dirty="0">
                <a:solidFill>
                  <a:srgbClr val="0A0A0A"/>
                </a:solidFill>
                <a:effectLst/>
                <a:latin typeface="Georgia" panose="02040502050405020303" pitchFamily="18" charset="0"/>
              </a:rPr>
              <a:t>And </a:t>
            </a:r>
            <a:r>
              <a:rPr lang="en-US" b="0" i="0" dirty="0">
                <a:solidFill>
                  <a:srgbClr val="0A0A0A"/>
                </a:solidFill>
                <a:effectLst/>
                <a:latin typeface="Georgia" panose="02040502050405020303" pitchFamily="18" charset="0"/>
              </a:rPr>
              <a:t>– finds the results in which both words occur: Learning AND education</a:t>
            </a:r>
          </a:p>
          <a:p>
            <a:pPr algn="l">
              <a:lnSpc>
                <a:spcPct val="100000"/>
              </a:lnSpc>
              <a:buFont typeface="Arial" panose="020B0604020202020204" pitchFamily="34" charset="0"/>
              <a:buChar char="•"/>
            </a:pPr>
            <a:r>
              <a:rPr lang="en-US" b="1" i="0" dirty="0">
                <a:solidFill>
                  <a:srgbClr val="0A0A0A"/>
                </a:solidFill>
                <a:effectLst/>
                <a:latin typeface="Georgia" panose="02040502050405020303" pitchFamily="18" charset="0"/>
              </a:rPr>
              <a:t>Or </a:t>
            </a:r>
            <a:r>
              <a:rPr lang="en-US" b="0" i="0" dirty="0">
                <a:solidFill>
                  <a:srgbClr val="0A0A0A"/>
                </a:solidFill>
                <a:effectLst/>
                <a:latin typeface="Georgia" panose="02040502050405020303" pitchFamily="18" charset="0"/>
              </a:rPr>
              <a:t>– finds the results in which only one of the words occurs: Learning OR education</a:t>
            </a:r>
          </a:p>
          <a:p>
            <a:pPr algn="l">
              <a:lnSpc>
                <a:spcPct val="100000"/>
              </a:lnSpc>
              <a:buFont typeface="Arial" panose="020B0604020202020204" pitchFamily="34" charset="0"/>
              <a:buChar char="•"/>
            </a:pPr>
            <a:r>
              <a:rPr lang="en-US" b="1" i="0" dirty="0">
                <a:solidFill>
                  <a:srgbClr val="0A0A0A"/>
                </a:solidFill>
                <a:effectLst/>
                <a:latin typeface="Georgia" panose="02040502050405020303" pitchFamily="18" charset="0"/>
              </a:rPr>
              <a:t>Not </a:t>
            </a:r>
            <a:r>
              <a:rPr lang="en-US" b="0" i="0" dirty="0">
                <a:solidFill>
                  <a:srgbClr val="0A0A0A"/>
                </a:solidFill>
                <a:effectLst/>
                <a:latin typeface="Georgia" panose="02040502050405020303" pitchFamily="18" charset="0"/>
              </a:rPr>
              <a:t>– finds the results in which the first word occurs but not the second one: Learning NOT education.</a:t>
            </a:r>
          </a:p>
          <a:p>
            <a:endParaRPr lang="en-US" dirty="0"/>
          </a:p>
        </p:txBody>
      </p:sp>
      <p:sp>
        <p:nvSpPr>
          <p:cNvPr id="4" name="灯片编号占位符 3"/>
          <p:cNvSpPr>
            <a:spLocks noGrp="1"/>
          </p:cNvSpPr>
          <p:nvPr>
            <p:ph type="sldNum" sz="quarter" idx="5"/>
          </p:nvPr>
        </p:nvSpPr>
        <p:spPr/>
        <p:txBody>
          <a:bodyPr/>
          <a:lstStyle/>
          <a:p>
            <a:fld id="{48A66C26-4FA9-4C6F-8B6D-051EEE837439}" type="slidenum">
              <a:rPr lang="en-US" smtClean="0"/>
              <a:t>11</a:t>
            </a:fld>
            <a:endParaRPr lang="en-US"/>
          </a:p>
        </p:txBody>
      </p:sp>
    </p:spTree>
    <p:extLst>
      <p:ext uri="{BB962C8B-B14F-4D97-AF65-F5344CB8AC3E}">
        <p14:creationId xmlns:p14="http://schemas.microsoft.com/office/powerpoint/2010/main" val="30468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812800" y="1752600"/>
            <a:ext cx="10363200" cy="914400"/>
          </a:xfrm>
        </p:spPr>
        <p:txBody>
          <a:bodyPr/>
          <a:lstStyle>
            <a:lvl1pPr>
              <a:defRPr sz="4400" b="1">
                <a:solidFill>
                  <a:schemeClr val="tx1"/>
                </a:solidFill>
                <a:ea typeface="楷体" pitchFamily="49" charset="-122"/>
              </a:defRPr>
            </a:lvl1pPr>
          </a:lstStyle>
          <a:p>
            <a:pPr lvl="0"/>
            <a:r>
              <a:rPr lang="zh-CN" altLang="en-US" noProof="0"/>
              <a:t>单击此处编辑母版标题样式</a:t>
            </a:r>
            <a:endParaRPr lang="zh-CN" altLang="en-US" noProof="0" dirty="0"/>
          </a:p>
        </p:txBody>
      </p:sp>
      <p:sp>
        <p:nvSpPr>
          <p:cNvPr id="17411" name="Rectangle 3"/>
          <p:cNvSpPr>
            <a:spLocks noGrp="1" noChangeArrowheads="1"/>
          </p:cNvSpPr>
          <p:nvPr>
            <p:ph type="subTitle" idx="1"/>
          </p:nvPr>
        </p:nvSpPr>
        <p:spPr>
          <a:xfrm>
            <a:off x="1930400" y="3581400"/>
            <a:ext cx="8534400" cy="1295400"/>
          </a:xfrm>
        </p:spPr>
        <p:txBody>
          <a:bodyPr/>
          <a:lstStyle>
            <a:lvl1pPr marL="0" indent="0" algn="ctr">
              <a:buFontTx/>
              <a:buNone/>
              <a:defRPr>
                <a:solidFill>
                  <a:schemeClr val="tx1"/>
                </a:solidFill>
                <a:ea typeface="楷体" pitchFamily="49" charset="-122"/>
              </a:defRPr>
            </a:lvl1pPr>
          </a:lstStyle>
          <a:p>
            <a:pPr lvl="0"/>
            <a:r>
              <a:rPr lang="zh-CN" altLang="en-US" noProof="0"/>
              <a:t>单击此处编辑母版副标题样式</a:t>
            </a:r>
            <a:endParaRPr lang="zh-CN" altLang="en-US" noProof="0" dirty="0"/>
          </a:p>
        </p:txBody>
      </p:sp>
      <p:sp>
        <p:nvSpPr>
          <p:cNvPr id="8" name="Rectangle 4"/>
          <p:cNvSpPr>
            <a:spLocks noGrp="1" noChangeArrowheads="1"/>
          </p:cNvSpPr>
          <p:nvPr>
            <p:ph type="dt" sz="half" idx="10"/>
          </p:nvPr>
        </p:nvSpPr>
        <p:spPr/>
        <p:txBody>
          <a:bodyPr/>
          <a:lstStyle>
            <a:lvl1pPr>
              <a:defRPr>
                <a:solidFill>
                  <a:schemeClr val="tx1"/>
                </a:solidFill>
              </a:defRPr>
            </a:lvl1pPr>
          </a:lstStyle>
          <a:p>
            <a:fld id="{64A4A819-DF94-4EF4-A2AD-55FA7C9AB4E9}" type="datetimeFigureOut">
              <a:rPr lang="en-US" smtClean="0"/>
              <a:t>2/2/2021</a:t>
            </a:fld>
            <a:endParaRPr lang="en-US"/>
          </a:p>
        </p:txBody>
      </p:sp>
      <p:sp>
        <p:nvSpPr>
          <p:cNvPr id="9" name="Rectangle 5"/>
          <p:cNvSpPr>
            <a:spLocks noGrp="1" noChangeArrowheads="1"/>
          </p:cNvSpPr>
          <p:nvPr>
            <p:ph type="ftr" sz="quarter" idx="11"/>
          </p:nvPr>
        </p:nvSpPr>
        <p:spPr/>
        <p:txBody>
          <a:bodyPr/>
          <a:lstStyle>
            <a:lvl1pPr>
              <a:defRPr>
                <a:solidFill>
                  <a:schemeClr val="tx1"/>
                </a:solidFill>
              </a:defRPr>
            </a:lvl1pPr>
          </a:lstStyle>
          <a:p>
            <a:endParaRPr lang="en-US"/>
          </a:p>
        </p:txBody>
      </p:sp>
      <p:sp>
        <p:nvSpPr>
          <p:cNvPr id="10" name="Rectangle 6"/>
          <p:cNvSpPr>
            <a:spLocks noGrp="1" noChangeArrowheads="1"/>
          </p:cNvSpPr>
          <p:nvPr>
            <p:ph type="sldNum" sz="quarter" idx="12"/>
          </p:nvPr>
        </p:nvSpPr>
        <p:spPr/>
        <p:txBody>
          <a:bodyPr/>
          <a:lstStyle>
            <a:lvl1pPr>
              <a:defRPr>
                <a:solidFill>
                  <a:schemeClr val="tx1"/>
                </a:solidFill>
              </a:defRPr>
            </a:lvl1pPr>
          </a:lstStyle>
          <a:p>
            <a:fld id="{6AA8A817-D9C0-4227-AB31-D72BAD6323F1}" type="slidenum">
              <a:rPr lang="en-US" smtClean="0"/>
              <a:t>‹#›</a:t>
            </a:fld>
            <a:endParaRPr lang="en-US"/>
          </a:p>
        </p:txBody>
      </p:sp>
    </p:spTree>
    <p:extLst>
      <p:ext uri="{BB962C8B-B14F-4D97-AF65-F5344CB8AC3E}">
        <p14:creationId xmlns:p14="http://schemas.microsoft.com/office/powerpoint/2010/main" val="1502223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64A4A819-DF94-4EF4-A2AD-55FA7C9AB4E9}" type="datetimeFigureOut">
              <a:rPr lang="en-US" smtClean="0"/>
              <a:t>2/2/2021</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AA8A817-D9C0-4227-AB31-D72BAD6323F1}" type="slidenum">
              <a:rPr lang="en-US" smtClean="0"/>
              <a:t>‹#›</a:t>
            </a:fld>
            <a:endParaRPr lang="en-US"/>
          </a:p>
        </p:txBody>
      </p:sp>
    </p:spTree>
    <p:extLst>
      <p:ext uri="{BB962C8B-B14F-4D97-AF65-F5344CB8AC3E}">
        <p14:creationId xmlns:p14="http://schemas.microsoft.com/office/powerpoint/2010/main" val="4114547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28605"/>
            <a:ext cx="2743200" cy="5897563"/>
          </a:xfrm>
        </p:spPr>
        <p:txBody>
          <a:bodyPr vert="eaVert"/>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609600" y="228605"/>
            <a:ext cx="8026400" cy="589756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64A4A819-DF94-4EF4-A2AD-55FA7C9AB4E9}" type="datetimeFigureOut">
              <a:rPr lang="en-US" smtClean="0"/>
              <a:t>2/2/2021</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AA8A817-D9C0-4227-AB31-D72BAD6323F1}" type="slidenum">
              <a:rPr lang="en-US" smtClean="0"/>
              <a:t>‹#›</a:t>
            </a:fld>
            <a:endParaRPr lang="en-US"/>
          </a:p>
        </p:txBody>
      </p:sp>
    </p:spTree>
    <p:extLst>
      <p:ext uri="{BB962C8B-B14F-4D97-AF65-F5344CB8AC3E}">
        <p14:creationId xmlns:p14="http://schemas.microsoft.com/office/powerpoint/2010/main" val="3448017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28605"/>
            <a:ext cx="10972800" cy="58975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Rectangle 4"/>
          <p:cNvSpPr>
            <a:spLocks noGrp="1" noChangeArrowheads="1"/>
          </p:cNvSpPr>
          <p:nvPr>
            <p:ph type="dt" sz="half" idx="10"/>
          </p:nvPr>
        </p:nvSpPr>
        <p:spPr>
          <a:ln/>
        </p:spPr>
        <p:txBody>
          <a:bodyPr/>
          <a:lstStyle>
            <a:lvl1pPr>
              <a:defRPr/>
            </a:lvl1pPr>
          </a:lstStyle>
          <a:p>
            <a:fld id="{64A4A819-DF94-4EF4-A2AD-55FA7C9AB4E9}" type="datetimeFigureOut">
              <a:rPr lang="en-US" smtClean="0"/>
              <a:t>2/2/2021</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6AA8A817-D9C0-4227-AB31-D72BAD6323F1}" type="slidenum">
              <a:rPr lang="en-US" smtClean="0"/>
              <a:t>‹#›</a:t>
            </a:fld>
            <a:endParaRPr lang="en-US"/>
          </a:p>
        </p:txBody>
      </p:sp>
    </p:spTree>
    <p:extLst>
      <p:ext uri="{BB962C8B-B14F-4D97-AF65-F5344CB8AC3E}">
        <p14:creationId xmlns:p14="http://schemas.microsoft.com/office/powerpoint/2010/main" val="76247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4">
            <a:extLst>
              <a:ext uri="{FF2B5EF4-FFF2-40B4-BE49-F238E27FC236}">
                <a16:creationId xmlns:a16="http://schemas.microsoft.com/office/drawing/2014/main" id="{9249B417-BD79-479C-AF01-BC28C75B39C1}"/>
              </a:ext>
            </a:extLst>
          </p:cNvPr>
          <p:cNvSpPr>
            <a:spLocks noChangeShapeType="1"/>
          </p:cNvSpPr>
          <p:nvPr/>
        </p:nvSpPr>
        <p:spPr bwMode="auto">
          <a:xfrm>
            <a:off x="474134" y="4321175"/>
            <a:ext cx="11214100" cy="0"/>
          </a:xfrm>
          <a:prstGeom prst="line">
            <a:avLst/>
          </a:prstGeom>
          <a:noFill/>
          <a:ln w="24130" cap="rnd">
            <a:solidFill>
              <a:schemeClr val="tx1"/>
            </a:solidFill>
            <a:prstDash val="sysDot"/>
            <a:round/>
            <a:headEnd/>
            <a:tailEnd/>
          </a:ln>
          <a:effectLst/>
        </p:spPr>
        <p:txBody>
          <a:bodyPr/>
          <a:lstStyle/>
          <a:p>
            <a:pPr>
              <a:defRPr/>
            </a:pPr>
            <a:endParaRPr lang="zh-CN" altLang="en-US" sz="1800">
              <a:solidFill>
                <a:srgbClr val="4B4B4B"/>
              </a:solidFill>
              <a:latin typeface="Arial" charset="0"/>
              <a:ea typeface="宋体" charset="-122"/>
            </a:endParaRPr>
          </a:p>
        </p:txBody>
      </p:sp>
      <p:pic>
        <p:nvPicPr>
          <p:cNvPr id="5" name="Picture 18" descr="tr_hrz_rgb_pos">
            <a:extLst>
              <a:ext uri="{FF2B5EF4-FFF2-40B4-BE49-F238E27FC236}">
                <a16:creationId xmlns:a16="http://schemas.microsoft.com/office/drawing/2014/main" id="{6EF0A1B6-2CC7-4B01-8665-434E3CCF3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0689"/>
          <a:stretch>
            <a:fillRect/>
          </a:stretch>
        </p:blipFill>
        <p:spPr bwMode="auto">
          <a:xfrm>
            <a:off x="8064501" y="5976938"/>
            <a:ext cx="3644900"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technology_leader1">
            <a:extLst>
              <a:ext uri="{FF2B5EF4-FFF2-40B4-BE49-F238E27FC236}">
                <a16:creationId xmlns:a16="http://schemas.microsoft.com/office/drawing/2014/main" id="{5203039E-92EE-46A0-B55C-70F9AA6E49A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000" y="374651"/>
            <a:ext cx="11159067" cy="29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4" name="Rectangle 2"/>
          <p:cNvSpPr>
            <a:spLocks noGrp="1" noChangeArrowheads="1"/>
          </p:cNvSpPr>
          <p:nvPr>
            <p:ph type="ctrTitle"/>
          </p:nvPr>
        </p:nvSpPr>
        <p:spPr>
          <a:xfrm>
            <a:off x="482600" y="3448050"/>
            <a:ext cx="11176000" cy="819150"/>
          </a:xfrm>
        </p:spPr>
        <p:txBody>
          <a:bodyPr/>
          <a:lstStyle>
            <a:lvl1pPr>
              <a:defRPr sz="3200"/>
            </a:lvl1pPr>
          </a:lstStyle>
          <a:p>
            <a:r>
              <a:rPr lang="zh-CN" altLang="en-US"/>
              <a:t>单击此处编辑母版标题样式</a:t>
            </a:r>
            <a:endParaRPr lang="en-US" altLang="zh-CN"/>
          </a:p>
        </p:txBody>
      </p:sp>
      <p:sp>
        <p:nvSpPr>
          <p:cNvPr id="38915" name="Rectangle 3"/>
          <p:cNvSpPr>
            <a:spLocks noGrp="1" noChangeArrowheads="1"/>
          </p:cNvSpPr>
          <p:nvPr>
            <p:ph type="subTitle" idx="1"/>
          </p:nvPr>
        </p:nvSpPr>
        <p:spPr>
          <a:xfrm>
            <a:off x="482600" y="4435476"/>
            <a:ext cx="11176000" cy="1279525"/>
          </a:xfrm>
        </p:spPr>
        <p:txBody>
          <a:bodyPr rIns="0"/>
          <a:lstStyle>
            <a:lvl1pPr marL="0" indent="0">
              <a:lnSpc>
                <a:spcPct val="90000"/>
              </a:lnSpc>
              <a:spcBef>
                <a:spcPct val="0"/>
              </a:spcBef>
              <a:buFontTx/>
              <a:buNone/>
              <a:defRPr sz="1800"/>
            </a:lvl1pPr>
          </a:lstStyle>
          <a:p>
            <a:r>
              <a:rPr lang="zh-CN" altLang="en-US"/>
              <a:t>单击此处编辑母版副标题样式</a:t>
            </a:r>
            <a:endParaRPr lang="en-US" altLang="zh-CN"/>
          </a:p>
        </p:txBody>
      </p:sp>
    </p:spTree>
    <p:extLst>
      <p:ext uri="{BB962C8B-B14F-4D97-AF65-F5344CB8AC3E}">
        <p14:creationId xmlns:p14="http://schemas.microsoft.com/office/powerpoint/2010/main" val="3420305144"/>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43F57E1E-28E9-489A-9EBD-FE7766BD4C82}"/>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958BC9D-FE4C-42A8-9177-A3D1C35661B3}"/>
              </a:ext>
            </a:extLst>
          </p:cNvPr>
          <p:cNvSpPr>
            <a:spLocks noGrp="1" noChangeArrowheads="1"/>
          </p:cNvSpPr>
          <p:nvPr>
            <p:ph type="sldNum" sz="quarter" idx="11"/>
          </p:nvPr>
        </p:nvSpPr>
        <p:spPr>
          <a:ln/>
        </p:spPr>
        <p:txBody>
          <a:bodyPr/>
          <a:lstStyle>
            <a:lvl1pPr>
              <a:defRPr/>
            </a:lvl1pPr>
          </a:lstStyle>
          <a:p>
            <a:fld id="{FE351D2C-79DE-49C1-A9DB-5B78DD1CC1D3}" type="slidenum">
              <a:rPr lang="en-US" altLang="en-US"/>
              <a:pPr/>
              <a:t>‹#›</a:t>
            </a:fld>
            <a:endParaRPr lang="en-US" altLang="en-US"/>
          </a:p>
        </p:txBody>
      </p:sp>
    </p:spTree>
    <p:extLst>
      <p:ext uri="{BB962C8B-B14F-4D97-AF65-F5344CB8AC3E}">
        <p14:creationId xmlns:p14="http://schemas.microsoft.com/office/powerpoint/2010/main" val="1624825910"/>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EDD1966C-22D0-489D-944B-2D28ADF691CC}"/>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4190BC1D-4A81-4790-8EB2-B6DC015F8739}"/>
              </a:ext>
            </a:extLst>
          </p:cNvPr>
          <p:cNvSpPr>
            <a:spLocks noGrp="1" noChangeArrowheads="1"/>
          </p:cNvSpPr>
          <p:nvPr>
            <p:ph type="sldNum" sz="quarter" idx="11"/>
          </p:nvPr>
        </p:nvSpPr>
        <p:spPr>
          <a:ln/>
        </p:spPr>
        <p:txBody>
          <a:bodyPr/>
          <a:lstStyle>
            <a:lvl1pPr>
              <a:defRPr/>
            </a:lvl1pPr>
          </a:lstStyle>
          <a:p>
            <a:fld id="{B367545E-80CE-407B-A70F-796B363AD586}" type="slidenum">
              <a:rPr lang="en-US" altLang="en-US"/>
              <a:pPr/>
              <a:t>‹#›</a:t>
            </a:fld>
            <a:endParaRPr lang="en-US" altLang="en-US"/>
          </a:p>
        </p:txBody>
      </p:sp>
    </p:spTree>
    <p:extLst>
      <p:ext uri="{BB962C8B-B14F-4D97-AF65-F5344CB8AC3E}">
        <p14:creationId xmlns:p14="http://schemas.microsoft.com/office/powerpoint/2010/main" val="1876122622"/>
      </p:ext>
    </p:extLst>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23433" y="1525588"/>
            <a:ext cx="4811184"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37818" y="1525588"/>
            <a:ext cx="481118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64F04FC6-EF22-49EB-AD45-A7ED2FE1150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0C9246B-7954-4751-B707-A14B85F70831}"/>
              </a:ext>
            </a:extLst>
          </p:cNvPr>
          <p:cNvSpPr>
            <a:spLocks noGrp="1" noChangeArrowheads="1"/>
          </p:cNvSpPr>
          <p:nvPr>
            <p:ph type="sldNum" sz="quarter" idx="11"/>
          </p:nvPr>
        </p:nvSpPr>
        <p:spPr>
          <a:ln/>
        </p:spPr>
        <p:txBody>
          <a:bodyPr/>
          <a:lstStyle>
            <a:lvl1pPr>
              <a:defRPr/>
            </a:lvl1pPr>
          </a:lstStyle>
          <a:p>
            <a:fld id="{D5B3B09E-18E2-45A6-83B1-83EBA30C6597}" type="slidenum">
              <a:rPr lang="en-US" altLang="en-US"/>
              <a:pPr/>
              <a:t>‹#›</a:t>
            </a:fld>
            <a:endParaRPr lang="en-US" altLang="en-US"/>
          </a:p>
        </p:txBody>
      </p:sp>
    </p:spTree>
    <p:extLst>
      <p:ext uri="{BB962C8B-B14F-4D97-AF65-F5344CB8AC3E}">
        <p14:creationId xmlns:p14="http://schemas.microsoft.com/office/powerpoint/2010/main" val="3847519401"/>
      </p:ext>
    </p:extLst>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9EEC9BC8-64A4-4B9B-AF51-B3ABF97434A1}"/>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5776ABAF-FC74-466B-A5C8-9C5E810287E7}"/>
              </a:ext>
            </a:extLst>
          </p:cNvPr>
          <p:cNvSpPr>
            <a:spLocks noGrp="1" noChangeArrowheads="1"/>
          </p:cNvSpPr>
          <p:nvPr>
            <p:ph type="sldNum" sz="quarter" idx="11"/>
          </p:nvPr>
        </p:nvSpPr>
        <p:spPr>
          <a:ln/>
        </p:spPr>
        <p:txBody>
          <a:bodyPr/>
          <a:lstStyle>
            <a:lvl1pPr>
              <a:defRPr/>
            </a:lvl1pPr>
          </a:lstStyle>
          <a:p>
            <a:fld id="{184CB8D1-EF21-48D5-A40D-D13EDE73A0D8}" type="slidenum">
              <a:rPr lang="en-US" altLang="en-US"/>
              <a:pPr/>
              <a:t>‹#›</a:t>
            </a:fld>
            <a:endParaRPr lang="en-US" altLang="en-US"/>
          </a:p>
        </p:txBody>
      </p:sp>
    </p:spTree>
    <p:extLst>
      <p:ext uri="{BB962C8B-B14F-4D97-AF65-F5344CB8AC3E}">
        <p14:creationId xmlns:p14="http://schemas.microsoft.com/office/powerpoint/2010/main" val="318297323"/>
      </p:ext>
    </p:extLst>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68FE1524-7BD9-4363-914B-EA703BA15F72}"/>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D3C8B0D5-90FA-44BF-BAA0-7BB67B0F340D}"/>
              </a:ext>
            </a:extLst>
          </p:cNvPr>
          <p:cNvSpPr>
            <a:spLocks noGrp="1" noChangeArrowheads="1"/>
          </p:cNvSpPr>
          <p:nvPr>
            <p:ph type="sldNum" sz="quarter" idx="11"/>
          </p:nvPr>
        </p:nvSpPr>
        <p:spPr>
          <a:ln/>
        </p:spPr>
        <p:txBody>
          <a:bodyPr/>
          <a:lstStyle>
            <a:lvl1pPr>
              <a:defRPr/>
            </a:lvl1pPr>
          </a:lstStyle>
          <a:p>
            <a:fld id="{81CD77CB-E256-4220-BAA6-4CF623F1429E}" type="slidenum">
              <a:rPr lang="en-US" altLang="en-US"/>
              <a:pPr/>
              <a:t>‹#›</a:t>
            </a:fld>
            <a:endParaRPr lang="en-US" altLang="en-US"/>
          </a:p>
        </p:txBody>
      </p:sp>
    </p:spTree>
    <p:extLst>
      <p:ext uri="{BB962C8B-B14F-4D97-AF65-F5344CB8AC3E}">
        <p14:creationId xmlns:p14="http://schemas.microsoft.com/office/powerpoint/2010/main" val="3059543760"/>
      </p:ext>
    </p:extLst>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BC805B65-3265-465B-AE45-B65EB126943F}"/>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A97D3A74-84A1-4AF1-8C46-125315FDB82D}"/>
              </a:ext>
            </a:extLst>
          </p:cNvPr>
          <p:cNvSpPr>
            <a:spLocks noGrp="1" noChangeArrowheads="1"/>
          </p:cNvSpPr>
          <p:nvPr>
            <p:ph type="sldNum" sz="quarter" idx="11"/>
          </p:nvPr>
        </p:nvSpPr>
        <p:spPr>
          <a:ln/>
        </p:spPr>
        <p:txBody>
          <a:bodyPr/>
          <a:lstStyle>
            <a:lvl1pPr>
              <a:defRPr/>
            </a:lvl1pPr>
          </a:lstStyle>
          <a:p>
            <a:fld id="{305D7977-D6D6-48E0-8D92-1A9D17A8892C}" type="slidenum">
              <a:rPr lang="en-US" altLang="en-US"/>
              <a:pPr/>
              <a:t>‹#›</a:t>
            </a:fld>
            <a:endParaRPr lang="en-US" altLang="en-US"/>
          </a:p>
        </p:txBody>
      </p:sp>
    </p:spTree>
    <p:extLst>
      <p:ext uri="{BB962C8B-B14F-4D97-AF65-F5344CB8AC3E}">
        <p14:creationId xmlns:p14="http://schemas.microsoft.com/office/powerpoint/2010/main" val="4247406626"/>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800" b="1">
                <a:solidFill>
                  <a:schemeClr val="tx1"/>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192378"/>
            <a:ext cx="10972800" cy="504493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Rectangle 4"/>
          <p:cNvSpPr>
            <a:spLocks noGrp="1" noChangeArrowheads="1"/>
          </p:cNvSpPr>
          <p:nvPr>
            <p:ph type="dt" sz="half" idx="10"/>
          </p:nvPr>
        </p:nvSpPr>
        <p:spPr>
          <a:ln/>
        </p:spPr>
        <p:txBody>
          <a:bodyPr/>
          <a:lstStyle>
            <a:lvl1pPr>
              <a:defRPr>
                <a:solidFill>
                  <a:schemeClr val="tx1"/>
                </a:solidFill>
              </a:defRPr>
            </a:lvl1pPr>
          </a:lstStyle>
          <a:p>
            <a:fld id="{64A4A819-DF94-4EF4-A2AD-55FA7C9AB4E9}" type="datetimeFigureOut">
              <a:rPr lang="en-US" smtClean="0"/>
              <a:t>2/2/2021</a:t>
            </a:fld>
            <a:endParaRPr lang="en-US"/>
          </a:p>
        </p:txBody>
      </p:sp>
      <p:sp>
        <p:nvSpPr>
          <p:cNvPr id="5" name="Rectangle 5"/>
          <p:cNvSpPr>
            <a:spLocks noGrp="1" noChangeArrowheads="1"/>
          </p:cNvSpPr>
          <p:nvPr>
            <p:ph type="ftr" sz="quarter" idx="11"/>
          </p:nvPr>
        </p:nvSpPr>
        <p:spPr>
          <a:ln/>
        </p:spPr>
        <p:txBody>
          <a:bodyPr/>
          <a:lstStyle>
            <a:lvl1pPr>
              <a:defRPr>
                <a:solidFill>
                  <a:schemeClr val="tx1"/>
                </a:solidFill>
              </a:defRPr>
            </a:lvl1pPr>
          </a:lstStyle>
          <a:p>
            <a:endParaRPr lang="en-US"/>
          </a:p>
        </p:txBody>
      </p:sp>
      <p:sp>
        <p:nvSpPr>
          <p:cNvPr id="6" name="Rectangle 6"/>
          <p:cNvSpPr>
            <a:spLocks noGrp="1" noChangeArrowheads="1"/>
          </p:cNvSpPr>
          <p:nvPr>
            <p:ph type="sldNum" sz="quarter" idx="12"/>
          </p:nvPr>
        </p:nvSpPr>
        <p:spPr>
          <a:ln/>
        </p:spPr>
        <p:txBody>
          <a:bodyPr/>
          <a:lstStyle>
            <a:lvl1pPr>
              <a:defRPr>
                <a:solidFill>
                  <a:schemeClr val="tx1"/>
                </a:solidFill>
              </a:defRPr>
            </a:lvl1pPr>
          </a:lstStyle>
          <a:p>
            <a:fld id="{6AA8A817-D9C0-4227-AB31-D72BAD6323F1}" type="slidenum">
              <a:rPr lang="en-US" smtClean="0"/>
              <a:t>‹#›</a:t>
            </a:fld>
            <a:endParaRPr lang="en-US"/>
          </a:p>
        </p:txBody>
      </p:sp>
    </p:spTree>
    <p:extLst>
      <p:ext uri="{BB962C8B-B14F-4D97-AF65-F5344CB8AC3E}">
        <p14:creationId xmlns:p14="http://schemas.microsoft.com/office/powerpoint/2010/main" val="7502105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8C6BE285-5A18-42D4-8FC0-4C51D86799B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F4D1955-3DEB-4ACB-BACD-CA03B8189026}"/>
              </a:ext>
            </a:extLst>
          </p:cNvPr>
          <p:cNvSpPr>
            <a:spLocks noGrp="1" noChangeArrowheads="1"/>
          </p:cNvSpPr>
          <p:nvPr>
            <p:ph type="sldNum" sz="quarter" idx="11"/>
          </p:nvPr>
        </p:nvSpPr>
        <p:spPr>
          <a:ln/>
        </p:spPr>
        <p:txBody>
          <a:bodyPr/>
          <a:lstStyle>
            <a:lvl1pPr>
              <a:defRPr/>
            </a:lvl1pPr>
          </a:lstStyle>
          <a:p>
            <a:fld id="{D1ECB2EA-A348-4298-BDB6-6BE09819F58B}" type="slidenum">
              <a:rPr lang="en-US" altLang="en-US"/>
              <a:pPr/>
              <a:t>‹#›</a:t>
            </a:fld>
            <a:endParaRPr lang="en-US" altLang="en-US"/>
          </a:p>
        </p:txBody>
      </p:sp>
    </p:spTree>
    <p:extLst>
      <p:ext uri="{BB962C8B-B14F-4D97-AF65-F5344CB8AC3E}">
        <p14:creationId xmlns:p14="http://schemas.microsoft.com/office/powerpoint/2010/main" val="4136921733"/>
      </p:ext>
    </p:extLst>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09CDE1DA-658A-4476-B949-09B73E65F487}"/>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EFA6CF5-B543-4445-8151-4C094A2010CE}"/>
              </a:ext>
            </a:extLst>
          </p:cNvPr>
          <p:cNvSpPr>
            <a:spLocks noGrp="1" noChangeArrowheads="1"/>
          </p:cNvSpPr>
          <p:nvPr>
            <p:ph type="sldNum" sz="quarter" idx="11"/>
          </p:nvPr>
        </p:nvSpPr>
        <p:spPr>
          <a:ln/>
        </p:spPr>
        <p:txBody>
          <a:bodyPr/>
          <a:lstStyle>
            <a:lvl1pPr>
              <a:defRPr/>
            </a:lvl1pPr>
          </a:lstStyle>
          <a:p>
            <a:fld id="{3F733D48-B64F-498F-B142-25295D5445FE}" type="slidenum">
              <a:rPr lang="en-US" altLang="en-US"/>
              <a:pPr/>
              <a:t>‹#›</a:t>
            </a:fld>
            <a:endParaRPr lang="en-US" altLang="en-US"/>
          </a:p>
        </p:txBody>
      </p:sp>
    </p:spTree>
    <p:extLst>
      <p:ext uri="{BB962C8B-B14F-4D97-AF65-F5344CB8AC3E}">
        <p14:creationId xmlns:p14="http://schemas.microsoft.com/office/powerpoint/2010/main" val="1191355994"/>
      </p:ext>
    </p:extLst>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501040B8-0AB7-4FD1-9723-BEA9E6CDFC55}"/>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10198A1B-1EF5-4AA5-AFBD-244D761560C1}"/>
              </a:ext>
            </a:extLst>
          </p:cNvPr>
          <p:cNvSpPr>
            <a:spLocks noGrp="1" noChangeArrowheads="1"/>
          </p:cNvSpPr>
          <p:nvPr>
            <p:ph type="sldNum" sz="quarter" idx="11"/>
          </p:nvPr>
        </p:nvSpPr>
        <p:spPr>
          <a:ln/>
        </p:spPr>
        <p:txBody>
          <a:bodyPr/>
          <a:lstStyle>
            <a:lvl1pPr>
              <a:defRPr/>
            </a:lvl1pPr>
          </a:lstStyle>
          <a:p>
            <a:fld id="{25711033-393F-4A28-AB8F-0B8BCB97D56E}" type="slidenum">
              <a:rPr lang="en-US" altLang="en-US"/>
              <a:pPr/>
              <a:t>‹#›</a:t>
            </a:fld>
            <a:endParaRPr lang="en-US" altLang="en-US"/>
          </a:p>
        </p:txBody>
      </p:sp>
    </p:spTree>
    <p:extLst>
      <p:ext uri="{BB962C8B-B14F-4D97-AF65-F5344CB8AC3E}">
        <p14:creationId xmlns:p14="http://schemas.microsoft.com/office/powerpoint/2010/main" val="642612177"/>
      </p:ext>
    </p:extLst>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593667" y="506414"/>
            <a:ext cx="2455333" cy="55895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23434" y="506414"/>
            <a:ext cx="7167033" cy="55895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FBB49D44-E4B8-4C15-9A57-346190AFDABB}"/>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12008C3-3093-4B69-8C3E-7C16080E9155}"/>
              </a:ext>
            </a:extLst>
          </p:cNvPr>
          <p:cNvSpPr>
            <a:spLocks noGrp="1" noChangeArrowheads="1"/>
          </p:cNvSpPr>
          <p:nvPr>
            <p:ph type="sldNum" sz="quarter" idx="11"/>
          </p:nvPr>
        </p:nvSpPr>
        <p:spPr>
          <a:ln/>
        </p:spPr>
        <p:txBody>
          <a:bodyPr/>
          <a:lstStyle>
            <a:lvl1pPr>
              <a:defRPr/>
            </a:lvl1pPr>
          </a:lstStyle>
          <a:p>
            <a:fld id="{FCC1E8F6-C8E2-4FCB-A1BA-0B7B9A94D79E}" type="slidenum">
              <a:rPr lang="en-US" altLang="en-US"/>
              <a:pPr/>
              <a:t>‹#›</a:t>
            </a:fld>
            <a:endParaRPr lang="en-US" altLang="en-US"/>
          </a:p>
        </p:txBody>
      </p:sp>
    </p:spTree>
    <p:extLst>
      <p:ext uri="{BB962C8B-B14F-4D97-AF65-F5344CB8AC3E}">
        <p14:creationId xmlns:p14="http://schemas.microsoft.com/office/powerpoint/2010/main" val="899279713"/>
      </p:ext>
    </p:extLst>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602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1">
            <a:extLst>
              <a:ext uri="{FF2B5EF4-FFF2-40B4-BE49-F238E27FC236}">
                <a16:creationId xmlns:a16="http://schemas.microsoft.com/office/drawing/2014/main" id="{D7CEF1DF-24C3-4CB8-8E7F-B4027FA19ACF}"/>
              </a:ext>
            </a:extLst>
          </p:cNvPr>
          <p:cNvSpPr>
            <a:spLocks noGrp="1" noChangeArrowheads="1"/>
          </p:cNvSpPr>
          <p:nvPr>
            <p:ph type="dt" sz="half" idx="10"/>
          </p:nvPr>
        </p:nvSpPr>
        <p:spPr>
          <a:xfrm>
            <a:off x="2777067" y="6524625"/>
            <a:ext cx="2840567" cy="457200"/>
          </a:xfrm>
          <a:prstGeom prst="rect">
            <a:avLst/>
          </a:prstGeom>
        </p:spPr>
        <p:txBody>
          <a:bodyPr/>
          <a:lstStyle>
            <a:lvl1pPr>
              <a:defRPr>
                <a:solidFill>
                  <a:srgbClr val="4B4B4B"/>
                </a:solidFill>
                <a:latin typeface="Arial" charset="0"/>
                <a:ea typeface="宋体" charset="-122"/>
              </a:defRPr>
            </a:lvl1pPr>
          </a:lstStyle>
          <a:p>
            <a:pPr>
              <a:defRPr/>
            </a:pPr>
            <a:endParaRPr lang="en-US" altLang="en-US"/>
          </a:p>
        </p:txBody>
      </p:sp>
      <p:sp>
        <p:nvSpPr>
          <p:cNvPr id="4" name="Rectangle 13">
            <a:extLst>
              <a:ext uri="{FF2B5EF4-FFF2-40B4-BE49-F238E27FC236}">
                <a16:creationId xmlns:a16="http://schemas.microsoft.com/office/drawing/2014/main" id="{82212DD5-391F-4FF0-ABDD-E23B2FDF0F5C}"/>
              </a:ext>
            </a:extLst>
          </p:cNvPr>
          <p:cNvSpPr>
            <a:spLocks noGrp="1" noChangeArrowheads="1"/>
          </p:cNvSpPr>
          <p:nvPr>
            <p:ph type="sldNum" sz="quarter" idx="11"/>
          </p:nvPr>
        </p:nvSpPr>
        <p:spPr/>
        <p:txBody>
          <a:bodyPr/>
          <a:lstStyle>
            <a:lvl1pPr>
              <a:defRPr/>
            </a:lvl1pPr>
          </a:lstStyle>
          <a:p>
            <a:fld id="{1A168E1A-0843-4617-90BE-FE9088495A75}" type="slidenum">
              <a:rPr lang="en-US" altLang="en-US"/>
              <a:pPr/>
              <a:t>‹#›</a:t>
            </a:fld>
            <a:endParaRPr lang="en-US" altLang="en-US"/>
          </a:p>
        </p:txBody>
      </p:sp>
    </p:spTree>
    <p:extLst>
      <p:ext uri="{BB962C8B-B14F-4D97-AF65-F5344CB8AC3E}">
        <p14:creationId xmlns:p14="http://schemas.microsoft.com/office/powerpoint/2010/main" val="1350974003"/>
      </p:ext>
    </p:extLst>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4" name="Text Box 24">
            <a:extLst>
              <a:ext uri="{FF2B5EF4-FFF2-40B4-BE49-F238E27FC236}">
                <a16:creationId xmlns:a16="http://schemas.microsoft.com/office/drawing/2014/main" id="{93D5E7EB-4DD8-4581-B84F-B402F6CBCA7A}"/>
              </a:ext>
            </a:extLst>
          </p:cNvPr>
          <p:cNvSpPr txBox="1">
            <a:spLocks noChangeArrowheads="1"/>
          </p:cNvSpPr>
          <p:nvPr/>
        </p:nvSpPr>
        <p:spPr bwMode="auto">
          <a:xfrm>
            <a:off x="448734" y="1530350"/>
            <a:ext cx="2882900" cy="369332"/>
          </a:xfrm>
          <a:prstGeom prst="rect">
            <a:avLst/>
          </a:prstGeom>
          <a:noFill/>
          <a:ln w="9525">
            <a:noFill/>
            <a:miter lim="800000"/>
            <a:headEnd/>
            <a:tailEnd/>
          </a:ln>
          <a:effectLst/>
        </p:spPr>
        <p:txBody>
          <a:bodyPr>
            <a:spAutoFit/>
          </a:bodyPr>
          <a:lstStyle/>
          <a:p>
            <a:pPr marL="228600" indent="-228600">
              <a:spcBef>
                <a:spcPct val="50000"/>
              </a:spcBef>
              <a:buClr>
                <a:schemeClr val="tx2"/>
              </a:buClr>
              <a:buFontTx/>
              <a:buChar char="•"/>
              <a:defRPr/>
            </a:pPr>
            <a:endParaRPr lang="en-GB" altLang="zh-CN" sz="1800">
              <a:latin typeface="Arial" charset="0"/>
              <a:ea typeface="宋体" charset="-122"/>
            </a:endParaRPr>
          </a:p>
        </p:txBody>
      </p:sp>
      <p:pic>
        <p:nvPicPr>
          <p:cNvPr id="5" name="Picture 25" descr="TR_SlideLogo_BW600">
            <a:extLst>
              <a:ext uri="{FF2B5EF4-FFF2-40B4-BE49-F238E27FC236}">
                <a16:creationId xmlns:a16="http://schemas.microsoft.com/office/drawing/2014/main" id="{F43DBA71-F811-47E0-BAF4-0E2588EC1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6323014"/>
            <a:ext cx="2203451"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0" descr="slideMaster_Logo600">
            <a:extLst>
              <a:ext uri="{FF2B5EF4-FFF2-40B4-BE49-F238E27FC236}">
                <a16:creationId xmlns:a16="http://schemas.microsoft.com/office/drawing/2014/main" id="{F32F508B-5F3A-4B40-BA83-174CE6D6C4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hidden">
          <a:xfrm>
            <a:off x="495300" y="6323014"/>
            <a:ext cx="2192867"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hape 1"/>
          <p:cNvSpPr>
            <a:spLocks noGrp="1"/>
          </p:cNvSpPr>
          <p:nvPr>
            <p:ph type="title"/>
          </p:nvPr>
        </p:nvSpPr>
        <p:spPr/>
        <p:txBody>
          <a:bodyPr rtlCol="0"/>
          <a:lstStyle/>
          <a:p>
            <a:r>
              <a:rPr lang="en-US" altLang="zh-CN"/>
              <a:t>Click to edit Master title style</a:t>
            </a:r>
            <a:endParaRPr lang="zh-CN" altLang="en-US"/>
          </a:p>
        </p:txBody>
      </p:sp>
      <p:sp>
        <p:nvSpPr>
          <p:cNvPr id="3" name="Shape 2"/>
          <p:cNvSpPr>
            <a:spLocks noGrp="1"/>
          </p:cNvSpPr>
          <p:nvPr>
            <p:ph type="body" idx="1"/>
          </p:nvPr>
        </p:nvSpPr>
        <p:spPr/>
        <p:txBody>
          <a:bodyPr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301554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64A4A819-DF94-4EF4-A2AD-55FA7C9AB4E9}" type="datetimeFigureOut">
              <a:rPr lang="en-US" smtClean="0"/>
              <a:t>2/2/2021</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AA8A817-D9C0-4227-AB31-D72BAD6323F1}" type="slidenum">
              <a:rPr lang="en-US" smtClean="0"/>
              <a:t>‹#›</a:t>
            </a:fld>
            <a:endParaRPr lang="en-US"/>
          </a:p>
        </p:txBody>
      </p:sp>
    </p:spTree>
    <p:extLst>
      <p:ext uri="{BB962C8B-B14F-4D97-AF65-F5344CB8AC3E}">
        <p14:creationId xmlns:p14="http://schemas.microsoft.com/office/powerpoint/2010/main" val="180533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5"/>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600205"/>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p:cNvSpPr>
            <a:spLocks noGrp="1" noChangeArrowheads="1"/>
          </p:cNvSpPr>
          <p:nvPr>
            <p:ph type="dt" sz="half" idx="10"/>
          </p:nvPr>
        </p:nvSpPr>
        <p:spPr>
          <a:ln/>
        </p:spPr>
        <p:txBody>
          <a:bodyPr/>
          <a:lstStyle>
            <a:lvl1pPr>
              <a:defRPr/>
            </a:lvl1pPr>
          </a:lstStyle>
          <a:p>
            <a:fld id="{64A4A819-DF94-4EF4-A2AD-55FA7C9AB4E9}" type="datetimeFigureOut">
              <a:rPr lang="en-US" smtClean="0"/>
              <a:t>2/2/2021</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6AA8A817-D9C0-4227-AB31-D72BAD6323F1}" type="slidenum">
              <a:rPr lang="en-US" smtClean="0"/>
              <a:t>‹#›</a:t>
            </a:fld>
            <a:endParaRPr lang="en-US"/>
          </a:p>
        </p:txBody>
      </p:sp>
    </p:spTree>
    <p:extLst>
      <p:ext uri="{BB962C8B-B14F-4D97-AF65-F5344CB8AC3E}">
        <p14:creationId xmlns:p14="http://schemas.microsoft.com/office/powerpoint/2010/main" val="1417466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p:cNvSpPr>
            <a:spLocks noGrp="1" noChangeArrowheads="1"/>
          </p:cNvSpPr>
          <p:nvPr>
            <p:ph type="dt" sz="half" idx="10"/>
          </p:nvPr>
        </p:nvSpPr>
        <p:spPr>
          <a:ln/>
        </p:spPr>
        <p:txBody>
          <a:bodyPr/>
          <a:lstStyle>
            <a:lvl1pPr>
              <a:defRPr/>
            </a:lvl1pPr>
          </a:lstStyle>
          <a:p>
            <a:fld id="{64A4A819-DF94-4EF4-A2AD-55FA7C9AB4E9}" type="datetimeFigureOut">
              <a:rPr lang="en-US" smtClean="0"/>
              <a:t>2/2/2021</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6AA8A817-D9C0-4227-AB31-D72BAD6323F1}" type="slidenum">
              <a:rPr lang="en-US" smtClean="0"/>
              <a:t>‹#›</a:t>
            </a:fld>
            <a:endParaRPr lang="en-US"/>
          </a:p>
        </p:txBody>
      </p:sp>
    </p:spTree>
    <p:extLst>
      <p:ext uri="{BB962C8B-B14F-4D97-AF65-F5344CB8AC3E}">
        <p14:creationId xmlns:p14="http://schemas.microsoft.com/office/powerpoint/2010/main" val="272506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3333FF"/>
                </a:solidFill>
              </a:defRPr>
            </a:lvl1pPr>
          </a:lstStyle>
          <a:p>
            <a:r>
              <a:rPr lang="zh-CN" altLang="en-US"/>
              <a:t>单击此处编辑母版标题样式</a:t>
            </a:r>
            <a:endParaRPr lang="zh-CN" altLang="en-US" dirty="0"/>
          </a:p>
        </p:txBody>
      </p:sp>
      <p:sp>
        <p:nvSpPr>
          <p:cNvPr id="3" name="Rectangle 4"/>
          <p:cNvSpPr>
            <a:spLocks noGrp="1" noChangeArrowheads="1"/>
          </p:cNvSpPr>
          <p:nvPr>
            <p:ph type="dt" sz="half" idx="10"/>
          </p:nvPr>
        </p:nvSpPr>
        <p:spPr>
          <a:ln/>
        </p:spPr>
        <p:txBody>
          <a:bodyPr/>
          <a:lstStyle>
            <a:lvl1pPr>
              <a:defRPr/>
            </a:lvl1pPr>
          </a:lstStyle>
          <a:p>
            <a:fld id="{64A4A819-DF94-4EF4-A2AD-55FA7C9AB4E9}" type="datetimeFigureOut">
              <a:rPr lang="en-US" smtClean="0"/>
              <a:t>2/2/2021</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6AA8A817-D9C0-4227-AB31-D72BAD6323F1}" type="slidenum">
              <a:rPr lang="en-US" smtClean="0"/>
              <a:t>‹#›</a:t>
            </a:fld>
            <a:endParaRPr lang="en-US"/>
          </a:p>
        </p:txBody>
      </p:sp>
    </p:spTree>
    <p:extLst>
      <p:ext uri="{BB962C8B-B14F-4D97-AF65-F5344CB8AC3E}">
        <p14:creationId xmlns:p14="http://schemas.microsoft.com/office/powerpoint/2010/main" val="1844171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64A4A819-DF94-4EF4-A2AD-55FA7C9AB4E9}" type="datetimeFigureOut">
              <a:rPr lang="en-US" smtClean="0"/>
              <a:t>2/2/2021</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6AA8A817-D9C0-4227-AB31-D72BAD6323F1}" type="slidenum">
              <a:rPr lang="en-US" smtClean="0"/>
              <a:t>‹#›</a:t>
            </a:fld>
            <a:endParaRPr lang="en-US"/>
          </a:p>
        </p:txBody>
      </p:sp>
    </p:spTree>
    <p:extLst>
      <p:ext uri="{BB962C8B-B14F-4D97-AF65-F5344CB8AC3E}">
        <p14:creationId xmlns:p14="http://schemas.microsoft.com/office/powerpoint/2010/main" val="3025716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64A4A819-DF94-4EF4-A2AD-55FA7C9AB4E9}" type="datetimeFigureOut">
              <a:rPr lang="en-US" smtClean="0"/>
              <a:t>2/2/2021</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6AA8A817-D9C0-4227-AB31-D72BAD6323F1}" type="slidenum">
              <a:rPr lang="en-US" smtClean="0"/>
              <a:t>‹#›</a:t>
            </a:fld>
            <a:endParaRPr lang="en-US"/>
          </a:p>
        </p:txBody>
      </p:sp>
    </p:spTree>
    <p:extLst>
      <p:ext uri="{BB962C8B-B14F-4D97-AF65-F5344CB8AC3E}">
        <p14:creationId xmlns:p14="http://schemas.microsoft.com/office/powerpoint/2010/main" val="2764940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64A4A819-DF94-4EF4-A2AD-55FA7C9AB4E9}" type="datetimeFigureOut">
              <a:rPr lang="en-US" smtClean="0"/>
              <a:t>2/2/2021</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6AA8A817-D9C0-4227-AB31-D72BAD6323F1}" type="slidenum">
              <a:rPr lang="en-US" smtClean="0"/>
              <a:t>‹#›</a:t>
            </a:fld>
            <a:endParaRPr lang="en-US"/>
          </a:p>
        </p:txBody>
      </p:sp>
    </p:spTree>
    <p:extLst>
      <p:ext uri="{BB962C8B-B14F-4D97-AF65-F5344CB8AC3E}">
        <p14:creationId xmlns:p14="http://schemas.microsoft.com/office/powerpoint/2010/main" val="337297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22584"/>
            <a:ext cx="10972800" cy="980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600" y="1199694"/>
            <a:ext cx="10972800" cy="5037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38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050" b="0">
                <a:solidFill>
                  <a:schemeClr val="tx1"/>
                </a:solidFill>
                <a:ea typeface="宋体" pitchFamily="2" charset="-122"/>
              </a:defRPr>
            </a:lvl1pPr>
          </a:lstStyle>
          <a:p>
            <a:fld id="{64A4A819-DF94-4EF4-A2AD-55FA7C9AB4E9}" type="datetimeFigureOut">
              <a:rPr lang="en-US" smtClean="0"/>
              <a:t>2/2/2021</a:t>
            </a:fld>
            <a:endParaRPr lang="en-US"/>
          </a:p>
        </p:txBody>
      </p:sp>
      <p:sp>
        <p:nvSpPr>
          <p:cNvPr id="1638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050" b="0">
                <a:solidFill>
                  <a:schemeClr val="tx1"/>
                </a:solidFill>
                <a:ea typeface="宋体" pitchFamily="2" charset="-122"/>
              </a:defRPr>
            </a:lvl1pPr>
          </a:lstStyle>
          <a:p>
            <a:endParaRPr lang="en-US"/>
          </a:p>
        </p:txBody>
      </p:sp>
      <p:sp>
        <p:nvSpPr>
          <p:cNvPr id="1639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050" b="0">
                <a:solidFill>
                  <a:schemeClr val="tx1"/>
                </a:solidFill>
                <a:ea typeface="宋体" pitchFamily="2" charset="-122"/>
              </a:defRPr>
            </a:lvl1pPr>
          </a:lstStyle>
          <a:p>
            <a:fld id="{6AA8A817-D9C0-4227-AB31-D72BAD6323F1}" type="slidenum">
              <a:rPr lang="en-US" smtClean="0"/>
              <a:t>‹#›</a:t>
            </a:fld>
            <a:endParaRPr lang="en-US"/>
          </a:p>
        </p:txBody>
      </p:sp>
      <p:sp>
        <p:nvSpPr>
          <p:cNvPr id="8" name="矩形 7"/>
          <p:cNvSpPr/>
          <p:nvPr/>
        </p:nvSpPr>
        <p:spPr bwMode="auto">
          <a:xfrm>
            <a:off x="135467" y="1074015"/>
            <a:ext cx="11921067" cy="28800"/>
          </a:xfrm>
          <a:prstGeom prst="rect">
            <a:avLst/>
          </a:prstGeom>
          <a:gradFill flip="none" rotWithShape="1">
            <a:gsLst>
              <a:gs pos="0">
                <a:srgbClr val="FF0000"/>
              </a:gs>
              <a:gs pos="50000">
                <a:srgbClr val="00B050"/>
              </a:gs>
              <a:gs pos="100000">
                <a:srgbClr val="FF0000"/>
              </a:gs>
            </a:gsLst>
            <a:lin ang="0" scaled="1"/>
            <a:tileRect/>
          </a:gra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1" fontAlgn="base" latinLnBrk="0" hangingPunct="1">
              <a:lnSpc>
                <a:spcPct val="100000"/>
              </a:lnSpc>
              <a:spcBef>
                <a:spcPct val="0"/>
              </a:spcBef>
              <a:spcAft>
                <a:spcPct val="0"/>
              </a:spcAft>
              <a:buClrTx/>
              <a:buSzTx/>
              <a:buFontTx/>
              <a:buNone/>
              <a:tabLst/>
            </a:pPr>
            <a:endParaRPr kumimoji="0" lang="zh-CN" altLang="en-US" sz="1350" b="1"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334184602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Lst>
  <p:txStyles>
    <p:titleStyle>
      <a:lvl1pPr algn="ctr" rtl="0" eaLnBrk="1" fontAlgn="base" hangingPunct="1">
        <a:spcBef>
          <a:spcPct val="0"/>
        </a:spcBef>
        <a:spcAft>
          <a:spcPct val="0"/>
        </a:spcAft>
        <a:defRPr sz="2800" b="1">
          <a:solidFill>
            <a:schemeClr val="tx1"/>
          </a:solidFill>
          <a:latin typeface="+mj-lt"/>
          <a:ea typeface="+mj-ea"/>
          <a:cs typeface="+mj-cs"/>
        </a:defRPr>
      </a:lvl1pPr>
      <a:lvl2pPr algn="ctr" rtl="0" eaLnBrk="1" fontAlgn="base" hangingPunct="1">
        <a:spcBef>
          <a:spcPct val="0"/>
        </a:spcBef>
        <a:spcAft>
          <a:spcPct val="0"/>
        </a:spcAft>
        <a:defRPr sz="2700" b="1">
          <a:solidFill>
            <a:schemeClr val="tx2"/>
          </a:solidFill>
          <a:latin typeface="Arial" charset="0"/>
          <a:ea typeface="宋体" pitchFamily="2" charset="-122"/>
        </a:defRPr>
      </a:lvl2pPr>
      <a:lvl3pPr algn="ctr" rtl="0" eaLnBrk="1" fontAlgn="base" hangingPunct="1">
        <a:spcBef>
          <a:spcPct val="0"/>
        </a:spcBef>
        <a:spcAft>
          <a:spcPct val="0"/>
        </a:spcAft>
        <a:defRPr sz="2700" b="1">
          <a:solidFill>
            <a:schemeClr val="tx2"/>
          </a:solidFill>
          <a:latin typeface="Arial" charset="0"/>
          <a:ea typeface="宋体" pitchFamily="2" charset="-122"/>
        </a:defRPr>
      </a:lvl3pPr>
      <a:lvl4pPr algn="ctr" rtl="0" eaLnBrk="1" fontAlgn="base" hangingPunct="1">
        <a:spcBef>
          <a:spcPct val="0"/>
        </a:spcBef>
        <a:spcAft>
          <a:spcPct val="0"/>
        </a:spcAft>
        <a:defRPr sz="2700" b="1">
          <a:solidFill>
            <a:schemeClr val="tx2"/>
          </a:solidFill>
          <a:latin typeface="Arial" charset="0"/>
          <a:ea typeface="宋体" pitchFamily="2" charset="-122"/>
        </a:defRPr>
      </a:lvl4pPr>
      <a:lvl5pPr algn="ctr" rtl="0" eaLnBrk="1" fontAlgn="base" hangingPunct="1">
        <a:spcBef>
          <a:spcPct val="0"/>
        </a:spcBef>
        <a:spcAft>
          <a:spcPct val="0"/>
        </a:spcAft>
        <a:defRPr sz="2700" b="1">
          <a:solidFill>
            <a:schemeClr val="tx2"/>
          </a:solidFill>
          <a:latin typeface="Arial" charset="0"/>
          <a:ea typeface="宋体" pitchFamily="2" charset="-122"/>
        </a:defRPr>
      </a:lvl5pPr>
      <a:lvl6pPr marL="342900" algn="ctr" rtl="0" eaLnBrk="1" fontAlgn="base" hangingPunct="1">
        <a:spcBef>
          <a:spcPct val="0"/>
        </a:spcBef>
        <a:spcAft>
          <a:spcPct val="0"/>
        </a:spcAft>
        <a:defRPr sz="2700">
          <a:solidFill>
            <a:schemeClr val="tx2"/>
          </a:solidFill>
          <a:latin typeface="Arial" charset="0"/>
          <a:ea typeface="宋体" pitchFamily="2" charset="-122"/>
        </a:defRPr>
      </a:lvl6pPr>
      <a:lvl7pPr marL="685800" algn="ctr" rtl="0" eaLnBrk="1" fontAlgn="base" hangingPunct="1">
        <a:spcBef>
          <a:spcPct val="0"/>
        </a:spcBef>
        <a:spcAft>
          <a:spcPct val="0"/>
        </a:spcAft>
        <a:defRPr sz="2700">
          <a:solidFill>
            <a:schemeClr val="tx2"/>
          </a:solidFill>
          <a:latin typeface="Arial" charset="0"/>
          <a:ea typeface="宋体" pitchFamily="2" charset="-122"/>
        </a:defRPr>
      </a:lvl7pPr>
      <a:lvl8pPr marL="1028700" algn="ctr" rtl="0" eaLnBrk="1" fontAlgn="base" hangingPunct="1">
        <a:spcBef>
          <a:spcPct val="0"/>
        </a:spcBef>
        <a:spcAft>
          <a:spcPct val="0"/>
        </a:spcAft>
        <a:defRPr sz="2700">
          <a:solidFill>
            <a:schemeClr val="tx2"/>
          </a:solidFill>
          <a:latin typeface="Arial" charset="0"/>
          <a:ea typeface="宋体" pitchFamily="2" charset="-122"/>
        </a:defRPr>
      </a:lvl8pPr>
      <a:lvl9pPr marL="1371600" algn="ctr" rtl="0" eaLnBrk="1" fontAlgn="base" hangingPunct="1">
        <a:spcBef>
          <a:spcPct val="0"/>
        </a:spcBef>
        <a:spcAft>
          <a:spcPct val="0"/>
        </a:spcAft>
        <a:defRPr sz="2700">
          <a:solidFill>
            <a:schemeClr val="tx2"/>
          </a:solidFill>
          <a:latin typeface="Arial" charset="0"/>
          <a:ea typeface="宋体" pitchFamily="2" charset="-122"/>
        </a:defRPr>
      </a:lvl9pPr>
    </p:titleStyle>
    <p:bodyStyle>
      <a:lvl1pPr marL="257175" indent="-257175" algn="l" rtl="0" eaLnBrk="1" fontAlgn="base" hangingPunct="1">
        <a:lnSpc>
          <a:spcPct val="150000"/>
        </a:lnSpc>
        <a:spcBef>
          <a:spcPct val="20000"/>
        </a:spcBef>
        <a:spcAft>
          <a:spcPct val="0"/>
        </a:spcAft>
        <a:buChar char="•"/>
        <a:defRPr sz="2100" b="1">
          <a:solidFill>
            <a:schemeClr val="tx1"/>
          </a:solidFill>
          <a:latin typeface="+mn-lt"/>
          <a:ea typeface="+mn-ea"/>
          <a:cs typeface="+mn-cs"/>
        </a:defRPr>
      </a:lvl1pPr>
      <a:lvl2pPr marL="557213" indent="-214313" algn="l" rtl="0" eaLnBrk="1" fontAlgn="base" hangingPunct="1">
        <a:lnSpc>
          <a:spcPct val="150000"/>
        </a:lnSpc>
        <a:spcBef>
          <a:spcPct val="20000"/>
        </a:spcBef>
        <a:spcAft>
          <a:spcPct val="0"/>
        </a:spcAft>
        <a:buChar char="–"/>
        <a:defRPr sz="1800" b="1">
          <a:solidFill>
            <a:schemeClr val="tx1"/>
          </a:solidFill>
          <a:latin typeface="+mn-lt"/>
          <a:ea typeface="+mn-ea"/>
        </a:defRPr>
      </a:lvl2pPr>
      <a:lvl3pPr marL="857250" indent="-171450" algn="l" rtl="0" eaLnBrk="1" fontAlgn="base" hangingPunct="1">
        <a:lnSpc>
          <a:spcPct val="150000"/>
        </a:lnSpc>
        <a:spcBef>
          <a:spcPct val="20000"/>
        </a:spcBef>
        <a:spcAft>
          <a:spcPct val="0"/>
        </a:spcAft>
        <a:buChar char="•"/>
        <a:defRPr sz="1800" b="1">
          <a:solidFill>
            <a:schemeClr val="tx1"/>
          </a:solidFill>
          <a:latin typeface="+mn-lt"/>
          <a:ea typeface="+mn-ea"/>
        </a:defRPr>
      </a:lvl3pPr>
      <a:lvl4pPr marL="1200150" indent="-171450" algn="l" rtl="0" eaLnBrk="1" fontAlgn="base" hangingPunct="1">
        <a:lnSpc>
          <a:spcPct val="150000"/>
        </a:lnSpc>
        <a:spcBef>
          <a:spcPct val="20000"/>
        </a:spcBef>
        <a:spcAft>
          <a:spcPct val="0"/>
        </a:spcAft>
        <a:buChar char="–"/>
        <a:defRPr sz="1500" b="1">
          <a:solidFill>
            <a:schemeClr val="tx1"/>
          </a:solidFill>
          <a:latin typeface="+mn-lt"/>
          <a:ea typeface="+mn-ea"/>
        </a:defRPr>
      </a:lvl4pPr>
      <a:lvl5pPr marL="1543050" indent="-171450" algn="l" rtl="0" eaLnBrk="1" fontAlgn="base" hangingPunct="1">
        <a:lnSpc>
          <a:spcPct val="150000"/>
        </a:lnSpc>
        <a:spcBef>
          <a:spcPct val="20000"/>
        </a:spcBef>
        <a:spcAft>
          <a:spcPct val="0"/>
        </a:spcAft>
        <a:buChar char="»"/>
        <a:defRPr sz="1500" b="1">
          <a:solidFill>
            <a:schemeClr val="tx1"/>
          </a:solidFill>
          <a:latin typeface="+mn-lt"/>
          <a:ea typeface="+mn-ea"/>
        </a:defRPr>
      </a:lvl5pPr>
      <a:lvl6pPr marL="1885950" indent="-171450" algn="l" rtl="0" eaLnBrk="1" fontAlgn="base" hangingPunct="1">
        <a:lnSpc>
          <a:spcPct val="150000"/>
        </a:lnSpc>
        <a:spcBef>
          <a:spcPct val="20000"/>
        </a:spcBef>
        <a:spcAft>
          <a:spcPct val="0"/>
        </a:spcAft>
        <a:buChar char="»"/>
        <a:defRPr sz="1500">
          <a:solidFill>
            <a:schemeClr val="tx1"/>
          </a:solidFill>
          <a:latin typeface="+mn-lt"/>
          <a:ea typeface="+mn-ea"/>
        </a:defRPr>
      </a:lvl6pPr>
      <a:lvl7pPr marL="2228850" indent="-171450" algn="l" rtl="0" eaLnBrk="1" fontAlgn="base" hangingPunct="1">
        <a:lnSpc>
          <a:spcPct val="150000"/>
        </a:lnSpc>
        <a:spcBef>
          <a:spcPct val="20000"/>
        </a:spcBef>
        <a:spcAft>
          <a:spcPct val="0"/>
        </a:spcAft>
        <a:buChar char="»"/>
        <a:defRPr sz="1500">
          <a:solidFill>
            <a:schemeClr val="tx1"/>
          </a:solidFill>
          <a:latin typeface="+mn-lt"/>
          <a:ea typeface="+mn-ea"/>
        </a:defRPr>
      </a:lvl7pPr>
      <a:lvl8pPr marL="2571750" indent="-171450" algn="l" rtl="0" eaLnBrk="1" fontAlgn="base" hangingPunct="1">
        <a:lnSpc>
          <a:spcPct val="150000"/>
        </a:lnSpc>
        <a:spcBef>
          <a:spcPct val="20000"/>
        </a:spcBef>
        <a:spcAft>
          <a:spcPct val="0"/>
        </a:spcAft>
        <a:buChar char="»"/>
        <a:defRPr sz="1500">
          <a:solidFill>
            <a:schemeClr val="tx1"/>
          </a:solidFill>
          <a:latin typeface="+mn-lt"/>
          <a:ea typeface="+mn-ea"/>
        </a:defRPr>
      </a:lvl8pPr>
      <a:lvl9pPr marL="2914650" indent="-171450" algn="l" rtl="0" eaLnBrk="1" fontAlgn="base" hangingPunct="1">
        <a:lnSpc>
          <a:spcPct val="150000"/>
        </a:lnSpc>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909" name="Text Box 21">
            <a:extLst>
              <a:ext uri="{FF2B5EF4-FFF2-40B4-BE49-F238E27FC236}">
                <a16:creationId xmlns:a16="http://schemas.microsoft.com/office/drawing/2014/main" id="{D3ECAD22-65F8-4540-AE76-80D09F33173D}"/>
              </a:ext>
            </a:extLst>
          </p:cNvPr>
          <p:cNvSpPr txBox="1">
            <a:spLocks noChangeArrowheads="1"/>
          </p:cNvSpPr>
          <p:nvPr/>
        </p:nvSpPr>
        <p:spPr bwMode="auto">
          <a:xfrm>
            <a:off x="448734" y="1530350"/>
            <a:ext cx="2882900" cy="369332"/>
          </a:xfrm>
          <a:prstGeom prst="rect">
            <a:avLst/>
          </a:prstGeom>
          <a:noFill/>
          <a:ln w="9525">
            <a:noFill/>
            <a:miter lim="800000"/>
            <a:headEnd/>
            <a:tailEnd/>
          </a:ln>
          <a:effectLst/>
        </p:spPr>
        <p:txBody>
          <a:bodyPr>
            <a:spAutoFit/>
          </a:bodyPr>
          <a:lstStyle/>
          <a:p>
            <a:pPr marL="228600" indent="-228600">
              <a:buClr>
                <a:srgbClr val="FF8000"/>
              </a:buClr>
              <a:buFontTx/>
              <a:buChar char="•"/>
              <a:defRPr/>
            </a:pPr>
            <a:endParaRPr lang="zh-CN" altLang="zh-CN" sz="1800">
              <a:solidFill>
                <a:srgbClr val="4B4B4B"/>
              </a:solidFill>
              <a:latin typeface="Arial" charset="0"/>
              <a:ea typeface="宋体" charset="-122"/>
            </a:endParaRPr>
          </a:p>
        </p:txBody>
      </p:sp>
      <p:pic>
        <p:nvPicPr>
          <p:cNvPr id="2051" name="Picture 18" descr="TR_SlideLogo_BW600">
            <a:extLst>
              <a:ext uri="{FF2B5EF4-FFF2-40B4-BE49-F238E27FC236}">
                <a16:creationId xmlns:a16="http://schemas.microsoft.com/office/drawing/2014/main" id="{84DC8479-DA50-4DCD-83B6-FC71AEE2F81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5300" y="6323014"/>
            <a:ext cx="2203451"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Rectangle 5">
            <a:extLst>
              <a:ext uri="{FF2B5EF4-FFF2-40B4-BE49-F238E27FC236}">
                <a16:creationId xmlns:a16="http://schemas.microsoft.com/office/drawing/2014/main" id="{DA7EF985-CFA6-46A5-9F0F-98BF6877F9FA}"/>
              </a:ext>
            </a:extLst>
          </p:cNvPr>
          <p:cNvSpPr>
            <a:spLocks noGrp="1" noChangeArrowheads="1"/>
          </p:cNvSpPr>
          <p:nvPr>
            <p:ph type="ftr" sz="quarter" idx="3"/>
          </p:nvPr>
        </p:nvSpPr>
        <p:spPr bwMode="auto">
          <a:xfrm>
            <a:off x="4165601" y="6394451"/>
            <a:ext cx="6896100"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solidFill>
                  <a:srgbClr val="FFFFFF"/>
                </a:solidFill>
                <a:latin typeface="Arial" charset="0"/>
                <a:ea typeface="宋体" charset="-122"/>
              </a:defRPr>
            </a:lvl1pPr>
          </a:lstStyle>
          <a:p>
            <a:pPr>
              <a:defRPr/>
            </a:pPr>
            <a:endParaRPr lang="en-US" altLang="zh-CN"/>
          </a:p>
        </p:txBody>
      </p:sp>
      <p:sp>
        <p:nvSpPr>
          <p:cNvPr id="37894" name="Rectangle 6">
            <a:extLst>
              <a:ext uri="{FF2B5EF4-FFF2-40B4-BE49-F238E27FC236}">
                <a16:creationId xmlns:a16="http://schemas.microsoft.com/office/drawing/2014/main" id="{BA34C3CD-33C4-4870-96E2-73270257D175}"/>
              </a:ext>
            </a:extLst>
          </p:cNvPr>
          <p:cNvSpPr>
            <a:spLocks noGrp="1" noChangeArrowheads="1"/>
          </p:cNvSpPr>
          <p:nvPr>
            <p:ph type="sldNum" sz="quarter" idx="4"/>
          </p:nvPr>
        </p:nvSpPr>
        <p:spPr bwMode="auto">
          <a:xfrm>
            <a:off x="11233151" y="6394451"/>
            <a:ext cx="609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rgbClr val="4B4B4B"/>
                </a:solidFill>
              </a:defRPr>
            </a:lvl1pPr>
          </a:lstStyle>
          <a:p>
            <a:fld id="{16F32AF2-D652-42CE-9F52-7BFE5E70088B}" type="slidenum">
              <a:rPr lang="en-US" altLang="en-US"/>
              <a:pPr/>
              <a:t>‹#›</a:t>
            </a:fld>
            <a:endParaRPr lang="en-US" altLang="en-US"/>
          </a:p>
        </p:txBody>
      </p:sp>
      <p:sp>
        <p:nvSpPr>
          <p:cNvPr id="2054" name="Rectangle 14">
            <a:extLst>
              <a:ext uri="{FF2B5EF4-FFF2-40B4-BE49-F238E27FC236}">
                <a16:creationId xmlns:a16="http://schemas.microsoft.com/office/drawing/2014/main" id="{5A27EDCC-261C-448A-8DFA-0C0DDFCF83A6}"/>
              </a:ext>
            </a:extLst>
          </p:cNvPr>
          <p:cNvSpPr>
            <a:spLocks noGrp="1" noChangeArrowheads="1"/>
          </p:cNvSpPr>
          <p:nvPr>
            <p:ph type="title"/>
          </p:nvPr>
        </p:nvSpPr>
        <p:spPr bwMode="auto">
          <a:xfrm>
            <a:off x="1223434" y="506413"/>
            <a:ext cx="9825567"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2055" name="Rectangle 15">
            <a:extLst>
              <a:ext uri="{FF2B5EF4-FFF2-40B4-BE49-F238E27FC236}">
                <a16:creationId xmlns:a16="http://schemas.microsoft.com/office/drawing/2014/main" id="{824F31F5-C14E-4C49-8008-03C2E4A35118}"/>
              </a:ext>
            </a:extLst>
          </p:cNvPr>
          <p:cNvSpPr>
            <a:spLocks noGrp="1" noChangeArrowheads="1"/>
          </p:cNvSpPr>
          <p:nvPr>
            <p:ph type="body" idx="1"/>
          </p:nvPr>
        </p:nvSpPr>
        <p:spPr bwMode="auto">
          <a:xfrm>
            <a:off x="1223434" y="1525588"/>
            <a:ext cx="9825567"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pic>
        <p:nvPicPr>
          <p:cNvPr id="2056" name="Picture 17" descr="slideMaster_Logo600">
            <a:extLst>
              <a:ext uri="{FF2B5EF4-FFF2-40B4-BE49-F238E27FC236}">
                <a16:creationId xmlns:a16="http://schemas.microsoft.com/office/drawing/2014/main" id="{413F4262-BB57-4246-9992-E05C07D44AE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hidden">
          <a:xfrm>
            <a:off x="495300" y="6323014"/>
            <a:ext cx="2192867"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7" name="Line 19">
            <a:extLst>
              <a:ext uri="{FF2B5EF4-FFF2-40B4-BE49-F238E27FC236}">
                <a16:creationId xmlns:a16="http://schemas.microsoft.com/office/drawing/2014/main" id="{FABDB239-665C-4D84-A768-5C65FF5BF57F}"/>
              </a:ext>
            </a:extLst>
          </p:cNvPr>
          <p:cNvSpPr>
            <a:spLocks noChangeShapeType="1"/>
          </p:cNvSpPr>
          <p:nvPr/>
        </p:nvSpPr>
        <p:spPr bwMode="auto">
          <a:xfrm>
            <a:off x="1223434" y="1365250"/>
            <a:ext cx="9825567" cy="0"/>
          </a:xfrm>
          <a:prstGeom prst="line">
            <a:avLst/>
          </a:prstGeom>
          <a:noFill/>
          <a:ln w="24130" cap="rnd">
            <a:solidFill>
              <a:schemeClr val="tx1"/>
            </a:solidFill>
            <a:prstDash val="sysDot"/>
            <a:round/>
            <a:headEnd/>
            <a:tailEnd/>
          </a:ln>
          <a:effectLst/>
        </p:spPr>
        <p:txBody>
          <a:bodyPr/>
          <a:lstStyle/>
          <a:p>
            <a:pPr>
              <a:defRPr/>
            </a:pPr>
            <a:endParaRPr lang="zh-CN" altLang="en-US" sz="1800">
              <a:solidFill>
                <a:srgbClr val="4B4B4B"/>
              </a:solidFill>
              <a:latin typeface="Arial" charset="0"/>
              <a:ea typeface="宋体" charset="-122"/>
            </a:endParaRPr>
          </a:p>
        </p:txBody>
      </p:sp>
    </p:spTree>
    <p:extLst>
      <p:ext uri="{BB962C8B-B14F-4D97-AF65-F5344CB8AC3E}">
        <p14:creationId xmlns:p14="http://schemas.microsoft.com/office/powerpoint/2010/main" val="3140334388"/>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Lst>
  <p:transition>
    <p:zoom/>
  </p:transition>
  <p:hf hdr="0" ftr="0" dt="0"/>
  <p:txStyles>
    <p:titleStyle>
      <a:lvl1pPr algn="l" rtl="0" eaLnBrk="0" fontAlgn="base" hangingPunct="0">
        <a:lnSpc>
          <a:spcPct val="90000"/>
        </a:lnSpc>
        <a:spcBef>
          <a:spcPct val="0"/>
        </a:spcBef>
        <a:spcAft>
          <a:spcPct val="0"/>
        </a:spcAft>
        <a:defRPr sz="2800">
          <a:solidFill>
            <a:schemeClr val="tx2"/>
          </a:solidFill>
          <a:latin typeface="+mj-lt"/>
          <a:ea typeface="+mj-ea"/>
          <a:cs typeface="+mj-cs"/>
        </a:defRPr>
      </a:lvl1pPr>
      <a:lvl2pPr algn="l" rtl="0" eaLnBrk="0" fontAlgn="base" hangingPunct="0">
        <a:lnSpc>
          <a:spcPct val="90000"/>
        </a:lnSpc>
        <a:spcBef>
          <a:spcPct val="0"/>
        </a:spcBef>
        <a:spcAft>
          <a:spcPct val="0"/>
        </a:spcAft>
        <a:defRPr sz="2800">
          <a:solidFill>
            <a:schemeClr val="tx2"/>
          </a:solidFill>
          <a:latin typeface="Arial" charset="0"/>
        </a:defRPr>
      </a:lvl2pPr>
      <a:lvl3pPr algn="l" rtl="0" eaLnBrk="0" fontAlgn="base" hangingPunct="0">
        <a:lnSpc>
          <a:spcPct val="90000"/>
        </a:lnSpc>
        <a:spcBef>
          <a:spcPct val="0"/>
        </a:spcBef>
        <a:spcAft>
          <a:spcPct val="0"/>
        </a:spcAft>
        <a:defRPr sz="2800">
          <a:solidFill>
            <a:schemeClr val="tx2"/>
          </a:solidFill>
          <a:latin typeface="Arial" charset="0"/>
        </a:defRPr>
      </a:lvl3pPr>
      <a:lvl4pPr algn="l" rtl="0" eaLnBrk="0" fontAlgn="base" hangingPunct="0">
        <a:lnSpc>
          <a:spcPct val="90000"/>
        </a:lnSpc>
        <a:spcBef>
          <a:spcPct val="0"/>
        </a:spcBef>
        <a:spcAft>
          <a:spcPct val="0"/>
        </a:spcAft>
        <a:defRPr sz="2800">
          <a:solidFill>
            <a:schemeClr val="tx2"/>
          </a:solidFill>
          <a:latin typeface="Arial" charset="0"/>
        </a:defRPr>
      </a:lvl4pPr>
      <a:lvl5pPr algn="l" rtl="0" eaLnBrk="0" fontAlgn="base" hangingPunct="0">
        <a:lnSpc>
          <a:spcPct val="90000"/>
        </a:lnSpc>
        <a:spcBef>
          <a:spcPct val="0"/>
        </a:spcBef>
        <a:spcAft>
          <a:spcPct val="0"/>
        </a:spcAft>
        <a:defRPr sz="2800">
          <a:solidFill>
            <a:schemeClr val="tx2"/>
          </a:solidFill>
          <a:latin typeface="Arial" charset="0"/>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rtl="0" eaLnBrk="0" fontAlgn="base" hangingPunct="0">
        <a:spcBef>
          <a:spcPct val="50000"/>
        </a:spcBef>
        <a:spcAft>
          <a:spcPct val="0"/>
        </a:spcAft>
        <a:buClr>
          <a:schemeClr val="tx2"/>
        </a:buClr>
        <a:buChar char="•"/>
        <a:defRPr sz="2400">
          <a:solidFill>
            <a:schemeClr val="tx1"/>
          </a:solidFill>
          <a:latin typeface="+mn-lt"/>
          <a:ea typeface="+mn-ea"/>
          <a:cs typeface="+mn-cs"/>
        </a:defRPr>
      </a:lvl1pPr>
      <a:lvl2pPr marL="628650" indent="-285750" algn="l" rtl="0" eaLnBrk="0" fontAlgn="base" hangingPunct="0">
        <a:spcBef>
          <a:spcPct val="30000"/>
        </a:spcBef>
        <a:spcAft>
          <a:spcPct val="0"/>
        </a:spcAft>
        <a:buClr>
          <a:schemeClr val="tx2"/>
        </a:buClr>
        <a:buFont typeface="Arial" panose="020B0604020202020204" pitchFamily="34" charset="0"/>
        <a:buChar char="–"/>
        <a:defRPr sz="2000">
          <a:solidFill>
            <a:schemeClr val="tx1"/>
          </a:solidFill>
          <a:latin typeface="+mn-lt"/>
        </a:defRPr>
      </a:lvl2pPr>
      <a:lvl3pPr marL="914400" indent="-171450" algn="l" rtl="0" eaLnBrk="0" fontAlgn="base" hangingPunct="0">
        <a:spcBef>
          <a:spcPct val="25000"/>
        </a:spcBef>
        <a:spcAft>
          <a:spcPct val="0"/>
        </a:spcAft>
        <a:buClr>
          <a:schemeClr val="tx2"/>
        </a:buClr>
        <a:buChar char="•"/>
        <a:defRPr sz="2400">
          <a:solidFill>
            <a:schemeClr val="tx1"/>
          </a:solidFill>
          <a:latin typeface="+mn-lt"/>
        </a:defRPr>
      </a:lvl3pPr>
      <a:lvl4pPr marL="1257300" indent="-228600" algn="l" rtl="0" eaLnBrk="0" fontAlgn="base" hangingPunct="0">
        <a:spcBef>
          <a:spcPct val="20000"/>
        </a:spcBef>
        <a:spcAft>
          <a:spcPct val="0"/>
        </a:spcAft>
        <a:buClr>
          <a:schemeClr val="tx2"/>
        </a:buClr>
        <a:buFont typeface="Arial" panose="020B0604020202020204" pitchFamily="34" charset="0"/>
        <a:buChar char="–"/>
        <a:defRPr sz="1600">
          <a:solidFill>
            <a:schemeClr val="tx1"/>
          </a:solidFill>
          <a:latin typeface="+mn-lt"/>
        </a:defRPr>
      </a:lvl4pPr>
      <a:lvl5pPr marL="1485900" indent="-114300" algn="l" rtl="0" eaLnBrk="0" fontAlgn="base" hangingPunct="0">
        <a:spcBef>
          <a:spcPct val="20000"/>
        </a:spcBef>
        <a:spcAft>
          <a:spcPct val="0"/>
        </a:spcAft>
        <a:buClr>
          <a:schemeClr val="tx2"/>
        </a:buClr>
        <a:buChar char="•"/>
        <a:defRPr sz="1400">
          <a:solidFill>
            <a:schemeClr val="tx1"/>
          </a:solidFill>
          <a:latin typeface="+mn-lt"/>
        </a:defRPr>
      </a:lvl5pPr>
      <a:lvl6pPr marL="1943100" indent="-114300" algn="l" rtl="0" eaLnBrk="1" fontAlgn="base" hangingPunct="1">
        <a:spcBef>
          <a:spcPct val="20000"/>
        </a:spcBef>
        <a:spcAft>
          <a:spcPct val="0"/>
        </a:spcAft>
        <a:buClr>
          <a:schemeClr val="tx2"/>
        </a:buClr>
        <a:buChar char="•"/>
        <a:defRPr sz="1400">
          <a:solidFill>
            <a:schemeClr val="tx1"/>
          </a:solidFill>
          <a:latin typeface="+mn-lt"/>
        </a:defRPr>
      </a:lvl6pPr>
      <a:lvl7pPr marL="2400300" indent="-114300" algn="l" rtl="0" eaLnBrk="1" fontAlgn="base" hangingPunct="1">
        <a:spcBef>
          <a:spcPct val="20000"/>
        </a:spcBef>
        <a:spcAft>
          <a:spcPct val="0"/>
        </a:spcAft>
        <a:buClr>
          <a:schemeClr val="tx2"/>
        </a:buClr>
        <a:buChar char="•"/>
        <a:defRPr sz="1400">
          <a:solidFill>
            <a:schemeClr val="tx1"/>
          </a:solidFill>
          <a:latin typeface="+mn-lt"/>
        </a:defRPr>
      </a:lvl7pPr>
      <a:lvl8pPr marL="2857500" indent="-114300" algn="l" rtl="0" eaLnBrk="1" fontAlgn="base" hangingPunct="1">
        <a:spcBef>
          <a:spcPct val="20000"/>
        </a:spcBef>
        <a:spcAft>
          <a:spcPct val="0"/>
        </a:spcAft>
        <a:buClr>
          <a:schemeClr val="tx2"/>
        </a:buClr>
        <a:buChar char="•"/>
        <a:defRPr sz="1400">
          <a:solidFill>
            <a:schemeClr val="tx1"/>
          </a:solidFill>
          <a:latin typeface="+mn-lt"/>
        </a:defRPr>
      </a:lvl8pPr>
      <a:lvl9pPr marL="3314700" indent="-114300" algn="l" rtl="0" eaLnBrk="1" fontAlgn="base" hangingPunct="1">
        <a:spcBef>
          <a:spcPct val="20000"/>
        </a:spcBef>
        <a:spcAft>
          <a:spcPct val="0"/>
        </a:spcAft>
        <a:buClr>
          <a:schemeClr val="tx2"/>
        </a:buClr>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datadryad.org/" TargetMode="Externa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datasetsearch.research.google.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88531-B6A1-4F7A-ACB7-B171E5F47C82}"/>
              </a:ext>
            </a:extLst>
          </p:cNvPr>
          <p:cNvSpPr>
            <a:spLocks noGrp="1"/>
          </p:cNvSpPr>
          <p:nvPr>
            <p:ph type="ctrTitle"/>
          </p:nvPr>
        </p:nvSpPr>
        <p:spPr>
          <a:xfrm>
            <a:off x="812800" y="1026885"/>
            <a:ext cx="10363200" cy="914400"/>
          </a:xfrm>
        </p:spPr>
        <p:txBody>
          <a:bodyPr/>
          <a:lstStyle/>
          <a:p>
            <a:r>
              <a:rPr lang="en-US" sz="6000" dirty="0"/>
              <a:t>L</a:t>
            </a:r>
            <a:r>
              <a:rPr lang="en-US" altLang="zh-CN" sz="6000" dirty="0"/>
              <a:t>iterature searching</a:t>
            </a:r>
            <a:endParaRPr lang="en-US" sz="6000" dirty="0"/>
          </a:p>
        </p:txBody>
      </p:sp>
      <p:sp>
        <p:nvSpPr>
          <p:cNvPr id="3" name="Subtitle 2">
            <a:extLst>
              <a:ext uri="{FF2B5EF4-FFF2-40B4-BE49-F238E27FC236}">
                <a16:creationId xmlns:a16="http://schemas.microsoft.com/office/drawing/2014/main" id="{8BEA7E2C-6693-40B4-847D-F987CC06AB18}"/>
              </a:ext>
            </a:extLst>
          </p:cNvPr>
          <p:cNvSpPr>
            <a:spLocks noGrp="1"/>
          </p:cNvSpPr>
          <p:nvPr>
            <p:ph type="subTitle" idx="1"/>
          </p:nvPr>
        </p:nvSpPr>
        <p:spPr>
          <a:xfrm>
            <a:off x="1828800" y="5445668"/>
            <a:ext cx="8534400" cy="770893"/>
          </a:xfrm>
        </p:spPr>
        <p:txBody>
          <a:bodyPr/>
          <a:lstStyle/>
          <a:p>
            <a:r>
              <a:rPr lang="en-US" sz="2400" dirty="0"/>
              <a:t>Wubing Xu, Roel van Klink</a:t>
            </a:r>
          </a:p>
        </p:txBody>
      </p:sp>
      <p:pic>
        <p:nvPicPr>
          <p:cNvPr id="1030" name="Picture 6" descr="Literature support services for researchers - Maastricht University Library">
            <a:extLst>
              <a:ext uri="{FF2B5EF4-FFF2-40B4-BE49-F238E27FC236}">
                <a16:creationId xmlns:a16="http://schemas.microsoft.com/office/drawing/2014/main" id="{068074EB-3ED9-44E1-90F3-C6F62DE54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8584" y="2358662"/>
            <a:ext cx="2893101" cy="288024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ist of standalone journals - scholarlyoa.com">
            <a:extLst>
              <a:ext uri="{FF2B5EF4-FFF2-40B4-BE49-F238E27FC236}">
                <a16:creationId xmlns:a16="http://schemas.microsoft.com/office/drawing/2014/main" id="{A62BADE8-5D3C-47AC-98D2-AFEFC833C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6793" y="2821931"/>
            <a:ext cx="4906780" cy="2416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632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7B6E8-CE1E-41BE-954D-8B454943585C}"/>
              </a:ext>
            </a:extLst>
          </p:cNvPr>
          <p:cNvSpPr>
            <a:spLocks noGrp="1"/>
          </p:cNvSpPr>
          <p:nvPr>
            <p:ph type="title"/>
          </p:nvPr>
        </p:nvSpPr>
        <p:spPr/>
        <p:txBody>
          <a:bodyPr/>
          <a:lstStyle/>
          <a:p>
            <a:r>
              <a:rPr lang="en-US" sz="3200" dirty="0"/>
              <a:t>S</a:t>
            </a:r>
            <a:r>
              <a:rPr lang="en-US" altLang="zh-CN" sz="3200" dirty="0"/>
              <a:t>earch terms for e</a:t>
            </a:r>
            <a:r>
              <a:rPr lang="en-US" sz="3200" dirty="0"/>
              <a:t>levational biodiversity gradients</a:t>
            </a:r>
          </a:p>
        </p:txBody>
      </p:sp>
      <p:sp>
        <p:nvSpPr>
          <p:cNvPr id="3" name="内容占位符 2">
            <a:extLst>
              <a:ext uri="{FF2B5EF4-FFF2-40B4-BE49-F238E27FC236}">
                <a16:creationId xmlns:a16="http://schemas.microsoft.com/office/drawing/2014/main" id="{A0CA9050-2AD1-4640-99DF-508A08C97F4A}"/>
              </a:ext>
            </a:extLst>
          </p:cNvPr>
          <p:cNvSpPr>
            <a:spLocks noGrp="1"/>
          </p:cNvSpPr>
          <p:nvPr>
            <p:ph idx="1"/>
          </p:nvPr>
        </p:nvSpPr>
        <p:spPr/>
        <p:txBody>
          <a:bodyPr/>
          <a:lstStyle/>
          <a:p>
            <a:r>
              <a:rPr lang="en-US" sz="2400" b="0" dirty="0"/>
              <a:t>elevation*, altitude*</a:t>
            </a:r>
          </a:p>
          <a:p>
            <a:r>
              <a:rPr lang="en-US" altLang="zh-CN" sz="2400" b="0" dirty="0"/>
              <a:t>diversity, b</a:t>
            </a:r>
            <a:r>
              <a:rPr lang="en-US" sz="2400" b="0" dirty="0"/>
              <a:t>iodiversity, richness, “number of species”, “alpha diversity”, “alpha-diversity”, “</a:t>
            </a:r>
            <a:r>
              <a:rPr lang="en-US" altLang="zh-CN" sz="2400" b="0" dirty="0"/>
              <a:t>α</a:t>
            </a:r>
            <a:r>
              <a:rPr lang="en-US" sz="2400" b="0" dirty="0"/>
              <a:t>-diversity”,  “</a:t>
            </a:r>
            <a:r>
              <a:rPr lang="en-US" altLang="zh-CN" sz="2400" b="0" dirty="0"/>
              <a:t>α </a:t>
            </a:r>
            <a:r>
              <a:rPr lang="en-US" sz="2400" b="0" dirty="0"/>
              <a:t>diversity”, “</a:t>
            </a:r>
            <a:r>
              <a:rPr lang="en-US" altLang="zh-CN" sz="2400" b="0" dirty="0"/>
              <a:t>beta</a:t>
            </a:r>
            <a:r>
              <a:rPr lang="en-US" sz="2400" b="0" dirty="0"/>
              <a:t> diversity”, “beta-diversity”, “</a:t>
            </a:r>
            <a:r>
              <a:rPr lang="en-US" altLang="zh-CN" sz="2400" b="0" dirty="0"/>
              <a:t>β</a:t>
            </a:r>
            <a:r>
              <a:rPr lang="en-US" sz="2400" b="0" dirty="0"/>
              <a:t>-diversity”, “</a:t>
            </a:r>
            <a:r>
              <a:rPr lang="en-US" altLang="zh-CN" sz="2400" b="0" dirty="0"/>
              <a:t>β </a:t>
            </a:r>
            <a:r>
              <a:rPr lang="en-US" sz="2400" b="0" dirty="0"/>
              <a:t>diversity” </a:t>
            </a:r>
          </a:p>
          <a:p>
            <a:r>
              <a:rPr lang="en-US" sz="2400" b="0" dirty="0"/>
              <a:t>species, plant*, bird*, amphibian*, mammal*, reptile*, </a:t>
            </a:r>
            <a:r>
              <a:rPr lang="en-US" sz="2400" b="0" dirty="0" err="1"/>
              <a:t>butterfl</a:t>
            </a:r>
            <a:r>
              <a:rPr lang="en-US" sz="2400" b="0" dirty="0"/>
              <a:t>*, ant*, insect*, arthropod*…</a:t>
            </a:r>
          </a:p>
          <a:p>
            <a:r>
              <a:rPr lang="en-US" sz="2400" b="0" dirty="0"/>
              <a:t>abundance, density</a:t>
            </a:r>
          </a:p>
          <a:p>
            <a:endParaRPr lang="en-US" dirty="0"/>
          </a:p>
        </p:txBody>
      </p:sp>
    </p:spTree>
    <p:extLst>
      <p:ext uri="{BB962C8B-B14F-4D97-AF65-F5344CB8AC3E}">
        <p14:creationId xmlns:p14="http://schemas.microsoft.com/office/powerpoint/2010/main" val="417184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965CEB-BFB9-4C64-A577-9E3D5E9544BA}"/>
              </a:ext>
            </a:extLst>
          </p:cNvPr>
          <p:cNvSpPr>
            <a:spLocks noGrp="1"/>
          </p:cNvSpPr>
          <p:nvPr>
            <p:ph type="title"/>
          </p:nvPr>
        </p:nvSpPr>
        <p:spPr/>
        <p:txBody>
          <a:bodyPr/>
          <a:lstStyle/>
          <a:p>
            <a:r>
              <a:rPr lang="en-US" sz="3200" dirty="0"/>
              <a:t>Search strategy </a:t>
            </a:r>
            <a:r>
              <a:rPr lang="en-US" altLang="zh-CN" sz="3200" dirty="0"/>
              <a:t>– Boolean operator</a:t>
            </a:r>
            <a:endParaRPr lang="en-US" sz="3200" dirty="0"/>
          </a:p>
        </p:txBody>
      </p:sp>
      <p:sp>
        <p:nvSpPr>
          <p:cNvPr id="3" name="内容占位符 2">
            <a:extLst>
              <a:ext uri="{FF2B5EF4-FFF2-40B4-BE49-F238E27FC236}">
                <a16:creationId xmlns:a16="http://schemas.microsoft.com/office/drawing/2014/main" id="{F7CCD464-97C5-4403-A634-C9B635256341}"/>
              </a:ext>
            </a:extLst>
          </p:cNvPr>
          <p:cNvSpPr>
            <a:spLocks noGrp="1"/>
          </p:cNvSpPr>
          <p:nvPr>
            <p:ph idx="1"/>
          </p:nvPr>
        </p:nvSpPr>
        <p:spPr/>
        <p:txBody>
          <a:bodyPr/>
          <a:lstStyle/>
          <a:p>
            <a:r>
              <a:rPr lang="en-US" sz="2400" dirty="0"/>
              <a:t>OR: use to combine terms within the same concept</a:t>
            </a:r>
          </a:p>
          <a:p>
            <a:r>
              <a:rPr lang="en-US" sz="2400" dirty="0"/>
              <a:t>AND: </a:t>
            </a:r>
            <a:r>
              <a:rPr lang="en-US" altLang="zh-CN" sz="2400" dirty="0"/>
              <a:t>use to combine together different concepts</a:t>
            </a:r>
          </a:p>
          <a:p>
            <a:r>
              <a:rPr lang="en-US" sz="2400" dirty="0"/>
              <a:t>NOT: use to exclude terms from your search</a:t>
            </a:r>
          </a:p>
        </p:txBody>
      </p:sp>
      <p:grpSp>
        <p:nvGrpSpPr>
          <p:cNvPr id="12" name="组合 11">
            <a:extLst>
              <a:ext uri="{FF2B5EF4-FFF2-40B4-BE49-F238E27FC236}">
                <a16:creationId xmlns:a16="http://schemas.microsoft.com/office/drawing/2014/main" id="{1A40C371-FB88-4BA2-B1EC-592E4064407D}"/>
              </a:ext>
            </a:extLst>
          </p:cNvPr>
          <p:cNvGrpSpPr/>
          <p:nvPr/>
        </p:nvGrpSpPr>
        <p:grpSpPr>
          <a:xfrm>
            <a:off x="1173843" y="4243972"/>
            <a:ext cx="2329544" cy="1553030"/>
            <a:chOff x="856343" y="4444899"/>
            <a:chExt cx="2329544" cy="1553030"/>
          </a:xfrm>
        </p:grpSpPr>
        <p:sp>
          <p:nvSpPr>
            <p:cNvPr id="11" name="任意多边形: 形状 10">
              <a:extLst>
                <a:ext uri="{FF2B5EF4-FFF2-40B4-BE49-F238E27FC236}">
                  <a16:creationId xmlns:a16="http://schemas.microsoft.com/office/drawing/2014/main" id="{BFB1C4EE-1CED-4063-91A2-C66439886EC7}"/>
                </a:ext>
              </a:extLst>
            </p:cNvPr>
            <p:cNvSpPr/>
            <p:nvPr/>
          </p:nvSpPr>
          <p:spPr bwMode="auto">
            <a:xfrm>
              <a:off x="1632857" y="4552603"/>
              <a:ext cx="776516" cy="1337624"/>
            </a:xfrm>
            <a:custGeom>
              <a:avLst/>
              <a:gdLst>
                <a:gd name="connsiteX0" fmla="*/ 388258 w 776516"/>
                <a:gd name="connsiteY0" fmla="*/ 0 h 1337624"/>
                <a:gd name="connsiteX1" fmla="*/ 434158 w 776516"/>
                <a:gd name="connsiteY1" fmla="*/ 24914 h 1337624"/>
                <a:gd name="connsiteX2" fmla="*/ 776516 w 776516"/>
                <a:gd name="connsiteY2" fmla="*/ 668812 h 1337624"/>
                <a:gd name="connsiteX3" fmla="*/ 434158 w 776516"/>
                <a:gd name="connsiteY3" fmla="*/ 1312710 h 1337624"/>
                <a:gd name="connsiteX4" fmla="*/ 388258 w 776516"/>
                <a:gd name="connsiteY4" fmla="*/ 1337624 h 1337624"/>
                <a:gd name="connsiteX5" fmla="*/ 342358 w 776516"/>
                <a:gd name="connsiteY5" fmla="*/ 1312710 h 1337624"/>
                <a:gd name="connsiteX6" fmla="*/ 0 w 776516"/>
                <a:gd name="connsiteY6" fmla="*/ 668812 h 1337624"/>
                <a:gd name="connsiteX7" fmla="*/ 342358 w 776516"/>
                <a:gd name="connsiteY7" fmla="*/ 24914 h 1337624"/>
                <a:gd name="connsiteX8" fmla="*/ 388258 w 776516"/>
                <a:gd name="connsiteY8" fmla="*/ 0 h 1337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516" h="1337624">
                  <a:moveTo>
                    <a:pt x="388258" y="0"/>
                  </a:moveTo>
                  <a:lnTo>
                    <a:pt x="434158" y="24914"/>
                  </a:lnTo>
                  <a:cubicBezTo>
                    <a:pt x="640712" y="164459"/>
                    <a:pt x="776516" y="400777"/>
                    <a:pt x="776516" y="668812"/>
                  </a:cubicBezTo>
                  <a:cubicBezTo>
                    <a:pt x="776516" y="936848"/>
                    <a:pt x="640712" y="1173165"/>
                    <a:pt x="434158" y="1312710"/>
                  </a:cubicBezTo>
                  <a:lnTo>
                    <a:pt x="388258" y="1337624"/>
                  </a:lnTo>
                  <a:lnTo>
                    <a:pt x="342358" y="1312710"/>
                  </a:lnTo>
                  <a:cubicBezTo>
                    <a:pt x="135804" y="1173165"/>
                    <a:pt x="0" y="936848"/>
                    <a:pt x="0" y="668812"/>
                  </a:cubicBezTo>
                  <a:cubicBezTo>
                    <a:pt x="0" y="400777"/>
                    <a:pt x="135804" y="164459"/>
                    <a:pt x="342358" y="24914"/>
                  </a:cubicBezTo>
                  <a:lnTo>
                    <a:pt x="388258" y="0"/>
                  </a:lnTo>
                  <a:close/>
                </a:path>
              </a:pathLst>
            </a:cu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
          <p:nvSpPr>
            <p:cNvPr id="10" name="任意多边形: 形状 9">
              <a:extLst>
                <a:ext uri="{FF2B5EF4-FFF2-40B4-BE49-F238E27FC236}">
                  <a16:creationId xmlns:a16="http://schemas.microsoft.com/office/drawing/2014/main" id="{07C10460-2268-4447-AF59-CA52BA0CE0EF}"/>
                </a:ext>
              </a:extLst>
            </p:cNvPr>
            <p:cNvSpPr/>
            <p:nvPr/>
          </p:nvSpPr>
          <p:spPr bwMode="auto">
            <a:xfrm>
              <a:off x="856343" y="4444899"/>
              <a:ext cx="1164772" cy="1553030"/>
            </a:xfrm>
            <a:custGeom>
              <a:avLst/>
              <a:gdLst>
                <a:gd name="connsiteX0" fmla="*/ 776515 w 1164772"/>
                <a:gd name="connsiteY0" fmla="*/ 0 h 1553030"/>
                <a:gd name="connsiteX1" fmla="*/ 1078770 w 1164772"/>
                <a:gd name="connsiteY1" fmla="*/ 61022 h 1553030"/>
                <a:gd name="connsiteX2" fmla="*/ 1164772 w 1164772"/>
                <a:gd name="connsiteY2" fmla="*/ 107703 h 1553030"/>
                <a:gd name="connsiteX3" fmla="*/ 1118872 w 1164772"/>
                <a:gd name="connsiteY3" fmla="*/ 132617 h 1553030"/>
                <a:gd name="connsiteX4" fmla="*/ 776514 w 1164772"/>
                <a:gd name="connsiteY4" fmla="*/ 776515 h 1553030"/>
                <a:gd name="connsiteX5" fmla="*/ 1118872 w 1164772"/>
                <a:gd name="connsiteY5" fmla="*/ 1420413 h 1553030"/>
                <a:gd name="connsiteX6" fmla="*/ 1164772 w 1164772"/>
                <a:gd name="connsiteY6" fmla="*/ 1445327 h 1553030"/>
                <a:gd name="connsiteX7" fmla="*/ 1078770 w 1164772"/>
                <a:gd name="connsiteY7" fmla="*/ 1492008 h 1553030"/>
                <a:gd name="connsiteX8" fmla="*/ 776515 w 1164772"/>
                <a:gd name="connsiteY8" fmla="*/ 1553030 h 1553030"/>
                <a:gd name="connsiteX9" fmla="*/ 0 w 1164772"/>
                <a:gd name="connsiteY9" fmla="*/ 776515 h 1553030"/>
                <a:gd name="connsiteX10" fmla="*/ 776515 w 1164772"/>
                <a:gd name="connsiteY10" fmla="*/ 0 h 155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4772" h="1553030">
                  <a:moveTo>
                    <a:pt x="776515" y="0"/>
                  </a:moveTo>
                  <a:cubicBezTo>
                    <a:pt x="883729" y="0"/>
                    <a:pt x="985869" y="21729"/>
                    <a:pt x="1078770" y="61022"/>
                  </a:cubicBezTo>
                  <a:lnTo>
                    <a:pt x="1164772" y="107703"/>
                  </a:lnTo>
                  <a:lnTo>
                    <a:pt x="1118872" y="132617"/>
                  </a:lnTo>
                  <a:cubicBezTo>
                    <a:pt x="912318" y="272162"/>
                    <a:pt x="776514" y="508480"/>
                    <a:pt x="776514" y="776515"/>
                  </a:cubicBezTo>
                  <a:cubicBezTo>
                    <a:pt x="776514" y="1044551"/>
                    <a:pt x="912318" y="1280868"/>
                    <a:pt x="1118872" y="1420413"/>
                  </a:cubicBezTo>
                  <a:lnTo>
                    <a:pt x="1164772" y="1445327"/>
                  </a:lnTo>
                  <a:lnTo>
                    <a:pt x="1078770" y="1492008"/>
                  </a:lnTo>
                  <a:cubicBezTo>
                    <a:pt x="985869" y="1531302"/>
                    <a:pt x="883729" y="1553030"/>
                    <a:pt x="776515" y="1553030"/>
                  </a:cubicBezTo>
                  <a:cubicBezTo>
                    <a:pt x="347658" y="1553030"/>
                    <a:pt x="0" y="1205372"/>
                    <a:pt x="0" y="776515"/>
                  </a:cubicBezTo>
                  <a:cubicBezTo>
                    <a:pt x="0" y="347658"/>
                    <a:pt x="347658" y="0"/>
                    <a:pt x="776515" y="0"/>
                  </a:cubicBezTo>
                  <a:close/>
                </a:path>
              </a:pathLst>
            </a:cu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b="1" dirty="0">
                <a:latin typeface="Arial"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ea typeface="宋体" pitchFamily="2" charset="-122"/>
                </a:rPr>
                <a:t>     </a:t>
              </a:r>
              <a:endParaRPr kumimoji="0" lang="en-US" sz="2400" b="1" i="0" u="none" strike="noStrike" cap="none" normalizeH="0" baseline="0" dirty="0">
                <a:ln>
                  <a:noFill/>
                </a:ln>
                <a:solidFill>
                  <a:schemeClr val="bg1"/>
                </a:solidFill>
                <a:effectLst/>
                <a:latin typeface="Arial" charset="0"/>
                <a:ea typeface="宋体" pitchFamily="2" charset="-122"/>
              </a:endParaRPr>
            </a:p>
          </p:txBody>
        </p:sp>
        <p:sp>
          <p:nvSpPr>
            <p:cNvPr id="9" name="任意多边形: 形状 8">
              <a:extLst>
                <a:ext uri="{FF2B5EF4-FFF2-40B4-BE49-F238E27FC236}">
                  <a16:creationId xmlns:a16="http://schemas.microsoft.com/office/drawing/2014/main" id="{F8E37638-63C0-4DE6-8876-F75A4BCE6393}"/>
                </a:ext>
              </a:extLst>
            </p:cNvPr>
            <p:cNvSpPr/>
            <p:nvPr/>
          </p:nvSpPr>
          <p:spPr bwMode="auto">
            <a:xfrm>
              <a:off x="2021115" y="4444899"/>
              <a:ext cx="1164772" cy="1553030"/>
            </a:xfrm>
            <a:custGeom>
              <a:avLst/>
              <a:gdLst>
                <a:gd name="connsiteX0" fmla="*/ 388257 w 1164772"/>
                <a:gd name="connsiteY0" fmla="*/ 0 h 1553030"/>
                <a:gd name="connsiteX1" fmla="*/ 1164772 w 1164772"/>
                <a:gd name="connsiteY1" fmla="*/ 776515 h 1553030"/>
                <a:gd name="connsiteX2" fmla="*/ 388257 w 1164772"/>
                <a:gd name="connsiteY2" fmla="*/ 1553030 h 1553030"/>
                <a:gd name="connsiteX3" fmla="*/ 86002 w 1164772"/>
                <a:gd name="connsiteY3" fmla="*/ 1492008 h 1553030"/>
                <a:gd name="connsiteX4" fmla="*/ 0 w 1164772"/>
                <a:gd name="connsiteY4" fmla="*/ 1445327 h 1553030"/>
                <a:gd name="connsiteX5" fmla="*/ 45900 w 1164772"/>
                <a:gd name="connsiteY5" fmla="*/ 1420413 h 1553030"/>
                <a:gd name="connsiteX6" fmla="*/ 388258 w 1164772"/>
                <a:gd name="connsiteY6" fmla="*/ 776515 h 1553030"/>
                <a:gd name="connsiteX7" fmla="*/ 45900 w 1164772"/>
                <a:gd name="connsiteY7" fmla="*/ 132617 h 1553030"/>
                <a:gd name="connsiteX8" fmla="*/ 0 w 1164772"/>
                <a:gd name="connsiteY8" fmla="*/ 107703 h 1553030"/>
                <a:gd name="connsiteX9" fmla="*/ 86002 w 1164772"/>
                <a:gd name="connsiteY9" fmla="*/ 61022 h 1553030"/>
                <a:gd name="connsiteX10" fmla="*/ 388257 w 1164772"/>
                <a:gd name="connsiteY10" fmla="*/ 0 h 155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4772" h="1553030">
                  <a:moveTo>
                    <a:pt x="388257" y="0"/>
                  </a:moveTo>
                  <a:cubicBezTo>
                    <a:pt x="817114" y="0"/>
                    <a:pt x="1164772" y="347658"/>
                    <a:pt x="1164772" y="776515"/>
                  </a:cubicBezTo>
                  <a:cubicBezTo>
                    <a:pt x="1164772" y="1205372"/>
                    <a:pt x="817114" y="1553030"/>
                    <a:pt x="388257" y="1553030"/>
                  </a:cubicBezTo>
                  <a:cubicBezTo>
                    <a:pt x="281043" y="1553030"/>
                    <a:pt x="178904" y="1531302"/>
                    <a:pt x="86002" y="1492008"/>
                  </a:cubicBezTo>
                  <a:lnTo>
                    <a:pt x="0" y="1445327"/>
                  </a:lnTo>
                  <a:lnTo>
                    <a:pt x="45900" y="1420413"/>
                  </a:lnTo>
                  <a:cubicBezTo>
                    <a:pt x="252454" y="1280868"/>
                    <a:pt x="388258" y="1044551"/>
                    <a:pt x="388258" y="776515"/>
                  </a:cubicBezTo>
                  <a:cubicBezTo>
                    <a:pt x="388258" y="508480"/>
                    <a:pt x="252454" y="272162"/>
                    <a:pt x="45900" y="132617"/>
                  </a:cubicBezTo>
                  <a:lnTo>
                    <a:pt x="0" y="107703"/>
                  </a:lnTo>
                  <a:lnTo>
                    <a:pt x="86002" y="61022"/>
                  </a:lnTo>
                  <a:cubicBezTo>
                    <a:pt x="178904" y="21729"/>
                    <a:pt x="281043" y="0"/>
                    <a:pt x="388257" y="0"/>
                  </a:cubicBezTo>
                  <a:close/>
                </a:path>
              </a:pathLst>
            </a:cu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ea typeface="宋体" pitchFamily="2" charset="-122"/>
                </a:rPr>
                <a:t>   </a:t>
              </a:r>
            </a:p>
            <a:p>
              <a:pPr marL="0" marR="0" indent="0" algn="l" defTabSz="914400" rtl="0" eaLnBrk="1" fontAlgn="base" latinLnBrk="0" hangingPunct="1">
                <a:lnSpc>
                  <a:spcPct val="100000"/>
                </a:lnSpc>
                <a:spcBef>
                  <a:spcPct val="0"/>
                </a:spcBef>
                <a:spcAft>
                  <a:spcPct val="0"/>
                </a:spcAft>
                <a:buClrTx/>
                <a:buSzTx/>
                <a:buFontTx/>
                <a:buNone/>
                <a:tabLst/>
              </a:pPr>
              <a:r>
                <a:rPr lang="en-US" sz="2400" b="1" dirty="0">
                  <a:latin typeface="Arial" charset="0"/>
                  <a:ea typeface="宋体" pitchFamily="2" charset="-122"/>
                </a:rPr>
                <a:t>   </a:t>
              </a:r>
            </a:p>
          </p:txBody>
        </p:sp>
      </p:grpSp>
      <p:grpSp>
        <p:nvGrpSpPr>
          <p:cNvPr id="13" name="组合 12">
            <a:extLst>
              <a:ext uri="{FF2B5EF4-FFF2-40B4-BE49-F238E27FC236}">
                <a16:creationId xmlns:a16="http://schemas.microsoft.com/office/drawing/2014/main" id="{73252726-D169-43E5-AFBA-FDB2E412320C}"/>
              </a:ext>
            </a:extLst>
          </p:cNvPr>
          <p:cNvGrpSpPr/>
          <p:nvPr/>
        </p:nvGrpSpPr>
        <p:grpSpPr>
          <a:xfrm>
            <a:off x="4759181" y="4243972"/>
            <a:ext cx="2329544" cy="1553030"/>
            <a:chOff x="856343" y="4444899"/>
            <a:chExt cx="2329544" cy="1553030"/>
          </a:xfrm>
        </p:grpSpPr>
        <p:sp>
          <p:nvSpPr>
            <p:cNvPr id="14" name="任意多边形: 形状 13">
              <a:extLst>
                <a:ext uri="{FF2B5EF4-FFF2-40B4-BE49-F238E27FC236}">
                  <a16:creationId xmlns:a16="http://schemas.microsoft.com/office/drawing/2014/main" id="{1D8D31DD-6B27-4F7C-977C-163172421703}"/>
                </a:ext>
              </a:extLst>
            </p:cNvPr>
            <p:cNvSpPr/>
            <p:nvPr/>
          </p:nvSpPr>
          <p:spPr bwMode="auto">
            <a:xfrm>
              <a:off x="1632857" y="4552603"/>
              <a:ext cx="776516" cy="1337624"/>
            </a:xfrm>
            <a:custGeom>
              <a:avLst/>
              <a:gdLst>
                <a:gd name="connsiteX0" fmla="*/ 388258 w 776516"/>
                <a:gd name="connsiteY0" fmla="*/ 0 h 1337624"/>
                <a:gd name="connsiteX1" fmla="*/ 434158 w 776516"/>
                <a:gd name="connsiteY1" fmla="*/ 24914 h 1337624"/>
                <a:gd name="connsiteX2" fmla="*/ 776516 w 776516"/>
                <a:gd name="connsiteY2" fmla="*/ 668812 h 1337624"/>
                <a:gd name="connsiteX3" fmla="*/ 434158 w 776516"/>
                <a:gd name="connsiteY3" fmla="*/ 1312710 h 1337624"/>
                <a:gd name="connsiteX4" fmla="*/ 388258 w 776516"/>
                <a:gd name="connsiteY4" fmla="*/ 1337624 h 1337624"/>
                <a:gd name="connsiteX5" fmla="*/ 342358 w 776516"/>
                <a:gd name="connsiteY5" fmla="*/ 1312710 h 1337624"/>
                <a:gd name="connsiteX6" fmla="*/ 0 w 776516"/>
                <a:gd name="connsiteY6" fmla="*/ 668812 h 1337624"/>
                <a:gd name="connsiteX7" fmla="*/ 342358 w 776516"/>
                <a:gd name="connsiteY7" fmla="*/ 24914 h 1337624"/>
                <a:gd name="connsiteX8" fmla="*/ 388258 w 776516"/>
                <a:gd name="connsiteY8" fmla="*/ 0 h 1337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516" h="1337624">
                  <a:moveTo>
                    <a:pt x="388258" y="0"/>
                  </a:moveTo>
                  <a:lnTo>
                    <a:pt x="434158" y="24914"/>
                  </a:lnTo>
                  <a:cubicBezTo>
                    <a:pt x="640712" y="164459"/>
                    <a:pt x="776516" y="400777"/>
                    <a:pt x="776516" y="668812"/>
                  </a:cubicBezTo>
                  <a:cubicBezTo>
                    <a:pt x="776516" y="936848"/>
                    <a:pt x="640712" y="1173165"/>
                    <a:pt x="434158" y="1312710"/>
                  </a:cubicBezTo>
                  <a:lnTo>
                    <a:pt x="388258" y="1337624"/>
                  </a:lnTo>
                  <a:lnTo>
                    <a:pt x="342358" y="1312710"/>
                  </a:lnTo>
                  <a:cubicBezTo>
                    <a:pt x="135804" y="1173165"/>
                    <a:pt x="0" y="936848"/>
                    <a:pt x="0" y="668812"/>
                  </a:cubicBezTo>
                  <a:cubicBezTo>
                    <a:pt x="0" y="400777"/>
                    <a:pt x="135804" y="164459"/>
                    <a:pt x="342358" y="24914"/>
                  </a:cubicBezTo>
                  <a:lnTo>
                    <a:pt x="388258" y="0"/>
                  </a:lnTo>
                  <a:close/>
                </a:path>
              </a:pathLst>
            </a:cu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
          <p:nvSpPr>
            <p:cNvPr id="15" name="任意多边形: 形状 14">
              <a:extLst>
                <a:ext uri="{FF2B5EF4-FFF2-40B4-BE49-F238E27FC236}">
                  <a16:creationId xmlns:a16="http://schemas.microsoft.com/office/drawing/2014/main" id="{29B3179A-3A7E-4ABC-AB05-98ECD13AA268}"/>
                </a:ext>
              </a:extLst>
            </p:cNvPr>
            <p:cNvSpPr/>
            <p:nvPr/>
          </p:nvSpPr>
          <p:spPr bwMode="auto">
            <a:xfrm>
              <a:off x="856343" y="4444899"/>
              <a:ext cx="1164772" cy="1553030"/>
            </a:xfrm>
            <a:custGeom>
              <a:avLst/>
              <a:gdLst>
                <a:gd name="connsiteX0" fmla="*/ 776515 w 1164772"/>
                <a:gd name="connsiteY0" fmla="*/ 0 h 1553030"/>
                <a:gd name="connsiteX1" fmla="*/ 1078770 w 1164772"/>
                <a:gd name="connsiteY1" fmla="*/ 61022 h 1553030"/>
                <a:gd name="connsiteX2" fmla="*/ 1164772 w 1164772"/>
                <a:gd name="connsiteY2" fmla="*/ 107703 h 1553030"/>
                <a:gd name="connsiteX3" fmla="*/ 1118872 w 1164772"/>
                <a:gd name="connsiteY3" fmla="*/ 132617 h 1553030"/>
                <a:gd name="connsiteX4" fmla="*/ 776514 w 1164772"/>
                <a:gd name="connsiteY4" fmla="*/ 776515 h 1553030"/>
                <a:gd name="connsiteX5" fmla="*/ 1118872 w 1164772"/>
                <a:gd name="connsiteY5" fmla="*/ 1420413 h 1553030"/>
                <a:gd name="connsiteX6" fmla="*/ 1164772 w 1164772"/>
                <a:gd name="connsiteY6" fmla="*/ 1445327 h 1553030"/>
                <a:gd name="connsiteX7" fmla="*/ 1078770 w 1164772"/>
                <a:gd name="connsiteY7" fmla="*/ 1492008 h 1553030"/>
                <a:gd name="connsiteX8" fmla="*/ 776515 w 1164772"/>
                <a:gd name="connsiteY8" fmla="*/ 1553030 h 1553030"/>
                <a:gd name="connsiteX9" fmla="*/ 0 w 1164772"/>
                <a:gd name="connsiteY9" fmla="*/ 776515 h 1553030"/>
                <a:gd name="connsiteX10" fmla="*/ 776515 w 1164772"/>
                <a:gd name="connsiteY10" fmla="*/ 0 h 155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4772" h="1553030">
                  <a:moveTo>
                    <a:pt x="776515" y="0"/>
                  </a:moveTo>
                  <a:cubicBezTo>
                    <a:pt x="883729" y="0"/>
                    <a:pt x="985869" y="21729"/>
                    <a:pt x="1078770" y="61022"/>
                  </a:cubicBezTo>
                  <a:lnTo>
                    <a:pt x="1164772" y="107703"/>
                  </a:lnTo>
                  <a:lnTo>
                    <a:pt x="1118872" y="132617"/>
                  </a:lnTo>
                  <a:cubicBezTo>
                    <a:pt x="912318" y="272162"/>
                    <a:pt x="776514" y="508480"/>
                    <a:pt x="776514" y="776515"/>
                  </a:cubicBezTo>
                  <a:cubicBezTo>
                    <a:pt x="776514" y="1044551"/>
                    <a:pt x="912318" y="1280868"/>
                    <a:pt x="1118872" y="1420413"/>
                  </a:cubicBezTo>
                  <a:lnTo>
                    <a:pt x="1164772" y="1445327"/>
                  </a:lnTo>
                  <a:lnTo>
                    <a:pt x="1078770" y="1492008"/>
                  </a:lnTo>
                  <a:cubicBezTo>
                    <a:pt x="985869" y="1531302"/>
                    <a:pt x="883729" y="1553030"/>
                    <a:pt x="776515" y="1553030"/>
                  </a:cubicBezTo>
                  <a:cubicBezTo>
                    <a:pt x="347658" y="1553030"/>
                    <a:pt x="0" y="1205372"/>
                    <a:pt x="0" y="776515"/>
                  </a:cubicBezTo>
                  <a:cubicBezTo>
                    <a:pt x="0" y="347658"/>
                    <a:pt x="347658" y="0"/>
                    <a:pt x="776515" y="0"/>
                  </a:cubicBezTo>
                  <a:close/>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
          <p:nvSpPr>
            <p:cNvPr id="16" name="任意多边形: 形状 15">
              <a:extLst>
                <a:ext uri="{FF2B5EF4-FFF2-40B4-BE49-F238E27FC236}">
                  <a16:creationId xmlns:a16="http://schemas.microsoft.com/office/drawing/2014/main" id="{E54A7A50-EED0-4136-84A5-A944BB100F95}"/>
                </a:ext>
              </a:extLst>
            </p:cNvPr>
            <p:cNvSpPr/>
            <p:nvPr/>
          </p:nvSpPr>
          <p:spPr bwMode="auto">
            <a:xfrm>
              <a:off x="2021115" y="4444899"/>
              <a:ext cx="1164772" cy="1553030"/>
            </a:xfrm>
            <a:custGeom>
              <a:avLst/>
              <a:gdLst>
                <a:gd name="connsiteX0" fmla="*/ 388257 w 1164772"/>
                <a:gd name="connsiteY0" fmla="*/ 0 h 1553030"/>
                <a:gd name="connsiteX1" fmla="*/ 1164772 w 1164772"/>
                <a:gd name="connsiteY1" fmla="*/ 776515 h 1553030"/>
                <a:gd name="connsiteX2" fmla="*/ 388257 w 1164772"/>
                <a:gd name="connsiteY2" fmla="*/ 1553030 h 1553030"/>
                <a:gd name="connsiteX3" fmla="*/ 86002 w 1164772"/>
                <a:gd name="connsiteY3" fmla="*/ 1492008 h 1553030"/>
                <a:gd name="connsiteX4" fmla="*/ 0 w 1164772"/>
                <a:gd name="connsiteY4" fmla="*/ 1445327 h 1553030"/>
                <a:gd name="connsiteX5" fmla="*/ 45900 w 1164772"/>
                <a:gd name="connsiteY5" fmla="*/ 1420413 h 1553030"/>
                <a:gd name="connsiteX6" fmla="*/ 388258 w 1164772"/>
                <a:gd name="connsiteY6" fmla="*/ 776515 h 1553030"/>
                <a:gd name="connsiteX7" fmla="*/ 45900 w 1164772"/>
                <a:gd name="connsiteY7" fmla="*/ 132617 h 1553030"/>
                <a:gd name="connsiteX8" fmla="*/ 0 w 1164772"/>
                <a:gd name="connsiteY8" fmla="*/ 107703 h 1553030"/>
                <a:gd name="connsiteX9" fmla="*/ 86002 w 1164772"/>
                <a:gd name="connsiteY9" fmla="*/ 61022 h 1553030"/>
                <a:gd name="connsiteX10" fmla="*/ 388257 w 1164772"/>
                <a:gd name="connsiteY10" fmla="*/ 0 h 155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4772" h="1553030">
                  <a:moveTo>
                    <a:pt x="388257" y="0"/>
                  </a:moveTo>
                  <a:cubicBezTo>
                    <a:pt x="817114" y="0"/>
                    <a:pt x="1164772" y="347658"/>
                    <a:pt x="1164772" y="776515"/>
                  </a:cubicBezTo>
                  <a:cubicBezTo>
                    <a:pt x="1164772" y="1205372"/>
                    <a:pt x="817114" y="1553030"/>
                    <a:pt x="388257" y="1553030"/>
                  </a:cubicBezTo>
                  <a:cubicBezTo>
                    <a:pt x="281043" y="1553030"/>
                    <a:pt x="178904" y="1531302"/>
                    <a:pt x="86002" y="1492008"/>
                  </a:cubicBezTo>
                  <a:lnTo>
                    <a:pt x="0" y="1445327"/>
                  </a:lnTo>
                  <a:lnTo>
                    <a:pt x="45900" y="1420413"/>
                  </a:lnTo>
                  <a:cubicBezTo>
                    <a:pt x="252454" y="1280868"/>
                    <a:pt x="388258" y="1044551"/>
                    <a:pt x="388258" y="776515"/>
                  </a:cubicBezTo>
                  <a:cubicBezTo>
                    <a:pt x="388258" y="508480"/>
                    <a:pt x="252454" y="272162"/>
                    <a:pt x="45900" y="132617"/>
                  </a:cubicBezTo>
                  <a:lnTo>
                    <a:pt x="0" y="107703"/>
                  </a:lnTo>
                  <a:lnTo>
                    <a:pt x="86002" y="61022"/>
                  </a:lnTo>
                  <a:cubicBezTo>
                    <a:pt x="178904" y="21729"/>
                    <a:pt x="281043" y="0"/>
                    <a:pt x="388257" y="0"/>
                  </a:cubicBezTo>
                  <a:close/>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grpSp>
      <p:grpSp>
        <p:nvGrpSpPr>
          <p:cNvPr id="17" name="组合 16">
            <a:extLst>
              <a:ext uri="{FF2B5EF4-FFF2-40B4-BE49-F238E27FC236}">
                <a16:creationId xmlns:a16="http://schemas.microsoft.com/office/drawing/2014/main" id="{E69FD428-2D21-43DC-8DE2-4681958F8E54}"/>
              </a:ext>
            </a:extLst>
          </p:cNvPr>
          <p:cNvGrpSpPr/>
          <p:nvPr/>
        </p:nvGrpSpPr>
        <p:grpSpPr>
          <a:xfrm>
            <a:off x="8696448" y="4243972"/>
            <a:ext cx="2329544" cy="1553030"/>
            <a:chOff x="856343" y="4444899"/>
            <a:chExt cx="2329544" cy="1553030"/>
          </a:xfrm>
        </p:grpSpPr>
        <p:sp>
          <p:nvSpPr>
            <p:cNvPr id="18" name="任意多边形: 形状 17">
              <a:extLst>
                <a:ext uri="{FF2B5EF4-FFF2-40B4-BE49-F238E27FC236}">
                  <a16:creationId xmlns:a16="http://schemas.microsoft.com/office/drawing/2014/main" id="{5BB4F61A-A4A0-4CDC-819C-01FE873EF187}"/>
                </a:ext>
              </a:extLst>
            </p:cNvPr>
            <p:cNvSpPr/>
            <p:nvPr/>
          </p:nvSpPr>
          <p:spPr bwMode="auto">
            <a:xfrm>
              <a:off x="1632857" y="4552603"/>
              <a:ext cx="776516" cy="1337624"/>
            </a:xfrm>
            <a:custGeom>
              <a:avLst/>
              <a:gdLst>
                <a:gd name="connsiteX0" fmla="*/ 388258 w 776516"/>
                <a:gd name="connsiteY0" fmla="*/ 0 h 1337624"/>
                <a:gd name="connsiteX1" fmla="*/ 434158 w 776516"/>
                <a:gd name="connsiteY1" fmla="*/ 24914 h 1337624"/>
                <a:gd name="connsiteX2" fmla="*/ 776516 w 776516"/>
                <a:gd name="connsiteY2" fmla="*/ 668812 h 1337624"/>
                <a:gd name="connsiteX3" fmla="*/ 434158 w 776516"/>
                <a:gd name="connsiteY3" fmla="*/ 1312710 h 1337624"/>
                <a:gd name="connsiteX4" fmla="*/ 388258 w 776516"/>
                <a:gd name="connsiteY4" fmla="*/ 1337624 h 1337624"/>
                <a:gd name="connsiteX5" fmla="*/ 342358 w 776516"/>
                <a:gd name="connsiteY5" fmla="*/ 1312710 h 1337624"/>
                <a:gd name="connsiteX6" fmla="*/ 0 w 776516"/>
                <a:gd name="connsiteY6" fmla="*/ 668812 h 1337624"/>
                <a:gd name="connsiteX7" fmla="*/ 342358 w 776516"/>
                <a:gd name="connsiteY7" fmla="*/ 24914 h 1337624"/>
                <a:gd name="connsiteX8" fmla="*/ 388258 w 776516"/>
                <a:gd name="connsiteY8" fmla="*/ 0 h 1337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516" h="1337624">
                  <a:moveTo>
                    <a:pt x="388258" y="0"/>
                  </a:moveTo>
                  <a:lnTo>
                    <a:pt x="434158" y="24914"/>
                  </a:lnTo>
                  <a:cubicBezTo>
                    <a:pt x="640712" y="164459"/>
                    <a:pt x="776516" y="400777"/>
                    <a:pt x="776516" y="668812"/>
                  </a:cubicBezTo>
                  <a:cubicBezTo>
                    <a:pt x="776516" y="936848"/>
                    <a:pt x="640712" y="1173165"/>
                    <a:pt x="434158" y="1312710"/>
                  </a:cubicBezTo>
                  <a:lnTo>
                    <a:pt x="388258" y="1337624"/>
                  </a:lnTo>
                  <a:lnTo>
                    <a:pt x="342358" y="1312710"/>
                  </a:lnTo>
                  <a:cubicBezTo>
                    <a:pt x="135804" y="1173165"/>
                    <a:pt x="0" y="936848"/>
                    <a:pt x="0" y="668812"/>
                  </a:cubicBezTo>
                  <a:cubicBezTo>
                    <a:pt x="0" y="400777"/>
                    <a:pt x="135804" y="164459"/>
                    <a:pt x="342358" y="24914"/>
                  </a:cubicBezTo>
                  <a:lnTo>
                    <a:pt x="388258" y="0"/>
                  </a:lnTo>
                  <a:close/>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
          <p:nvSpPr>
            <p:cNvPr id="19" name="任意多边形: 形状 18">
              <a:extLst>
                <a:ext uri="{FF2B5EF4-FFF2-40B4-BE49-F238E27FC236}">
                  <a16:creationId xmlns:a16="http://schemas.microsoft.com/office/drawing/2014/main" id="{DF7BA930-D2E6-4886-AA3D-8E48C6DEFA86}"/>
                </a:ext>
              </a:extLst>
            </p:cNvPr>
            <p:cNvSpPr/>
            <p:nvPr/>
          </p:nvSpPr>
          <p:spPr bwMode="auto">
            <a:xfrm>
              <a:off x="856343" y="4444899"/>
              <a:ext cx="1164772" cy="1553030"/>
            </a:xfrm>
            <a:custGeom>
              <a:avLst/>
              <a:gdLst>
                <a:gd name="connsiteX0" fmla="*/ 776515 w 1164772"/>
                <a:gd name="connsiteY0" fmla="*/ 0 h 1553030"/>
                <a:gd name="connsiteX1" fmla="*/ 1078770 w 1164772"/>
                <a:gd name="connsiteY1" fmla="*/ 61022 h 1553030"/>
                <a:gd name="connsiteX2" fmla="*/ 1164772 w 1164772"/>
                <a:gd name="connsiteY2" fmla="*/ 107703 h 1553030"/>
                <a:gd name="connsiteX3" fmla="*/ 1118872 w 1164772"/>
                <a:gd name="connsiteY3" fmla="*/ 132617 h 1553030"/>
                <a:gd name="connsiteX4" fmla="*/ 776514 w 1164772"/>
                <a:gd name="connsiteY4" fmla="*/ 776515 h 1553030"/>
                <a:gd name="connsiteX5" fmla="*/ 1118872 w 1164772"/>
                <a:gd name="connsiteY5" fmla="*/ 1420413 h 1553030"/>
                <a:gd name="connsiteX6" fmla="*/ 1164772 w 1164772"/>
                <a:gd name="connsiteY6" fmla="*/ 1445327 h 1553030"/>
                <a:gd name="connsiteX7" fmla="*/ 1078770 w 1164772"/>
                <a:gd name="connsiteY7" fmla="*/ 1492008 h 1553030"/>
                <a:gd name="connsiteX8" fmla="*/ 776515 w 1164772"/>
                <a:gd name="connsiteY8" fmla="*/ 1553030 h 1553030"/>
                <a:gd name="connsiteX9" fmla="*/ 0 w 1164772"/>
                <a:gd name="connsiteY9" fmla="*/ 776515 h 1553030"/>
                <a:gd name="connsiteX10" fmla="*/ 776515 w 1164772"/>
                <a:gd name="connsiteY10" fmla="*/ 0 h 155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4772" h="1553030">
                  <a:moveTo>
                    <a:pt x="776515" y="0"/>
                  </a:moveTo>
                  <a:cubicBezTo>
                    <a:pt x="883729" y="0"/>
                    <a:pt x="985869" y="21729"/>
                    <a:pt x="1078770" y="61022"/>
                  </a:cubicBezTo>
                  <a:lnTo>
                    <a:pt x="1164772" y="107703"/>
                  </a:lnTo>
                  <a:lnTo>
                    <a:pt x="1118872" y="132617"/>
                  </a:lnTo>
                  <a:cubicBezTo>
                    <a:pt x="912318" y="272162"/>
                    <a:pt x="776514" y="508480"/>
                    <a:pt x="776514" y="776515"/>
                  </a:cubicBezTo>
                  <a:cubicBezTo>
                    <a:pt x="776514" y="1044551"/>
                    <a:pt x="912318" y="1280868"/>
                    <a:pt x="1118872" y="1420413"/>
                  </a:cubicBezTo>
                  <a:lnTo>
                    <a:pt x="1164772" y="1445327"/>
                  </a:lnTo>
                  <a:lnTo>
                    <a:pt x="1078770" y="1492008"/>
                  </a:lnTo>
                  <a:cubicBezTo>
                    <a:pt x="985869" y="1531302"/>
                    <a:pt x="883729" y="1553030"/>
                    <a:pt x="776515" y="1553030"/>
                  </a:cubicBezTo>
                  <a:cubicBezTo>
                    <a:pt x="347658" y="1553030"/>
                    <a:pt x="0" y="1205372"/>
                    <a:pt x="0" y="776515"/>
                  </a:cubicBezTo>
                  <a:cubicBezTo>
                    <a:pt x="0" y="347658"/>
                    <a:pt x="347658" y="0"/>
                    <a:pt x="776515" y="0"/>
                  </a:cubicBezTo>
                  <a:close/>
                </a:path>
              </a:pathLst>
            </a:cu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
          <p:nvSpPr>
            <p:cNvPr id="20" name="任意多边形: 形状 19">
              <a:extLst>
                <a:ext uri="{FF2B5EF4-FFF2-40B4-BE49-F238E27FC236}">
                  <a16:creationId xmlns:a16="http://schemas.microsoft.com/office/drawing/2014/main" id="{BD335EDE-E6A4-4EB8-9D95-DEF835B2E8B7}"/>
                </a:ext>
              </a:extLst>
            </p:cNvPr>
            <p:cNvSpPr/>
            <p:nvPr/>
          </p:nvSpPr>
          <p:spPr bwMode="auto">
            <a:xfrm>
              <a:off x="2021115" y="4444899"/>
              <a:ext cx="1164772" cy="1553030"/>
            </a:xfrm>
            <a:custGeom>
              <a:avLst/>
              <a:gdLst>
                <a:gd name="connsiteX0" fmla="*/ 388257 w 1164772"/>
                <a:gd name="connsiteY0" fmla="*/ 0 h 1553030"/>
                <a:gd name="connsiteX1" fmla="*/ 1164772 w 1164772"/>
                <a:gd name="connsiteY1" fmla="*/ 776515 h 1553030"/>
                <a:gd name="connsiteX2" fmla="*/ 388257 w 1164772"/>
                <a:gd name="connsiteY2" fmla="*/ 1553030 h 1553030"/>
                <a:gd name="connsiteX3" fmla="*/ 86002 w 1164772"/>
                <a:gd name="connsiteY3" fmla="*/ 1492008 h 1553030"/>
                <a:gd name="connsiteX4" fmla="*/ 0 w 1164772"/>
                <a:gd name="connsiteY4" fmla="*/ 1445327 h 1553030"/>
                <a:gd name="connsiteX5" fmla="*/ 45900 w 1164772"/>
                <a:gd name="connsiteY5" fmla="*/ 1420413 h 1553030"/>
                <a:gd name="connsiteX6" fmla="*/ 388258 w 1164772"/>
                <a:gd name="connsiteY6" fmla="*/ 776515 h 1553030"/>
                <a:gd name="connsiteX7" fmla="*/ 45900 w 1164772"/>
                <a:gd name="connsiteY7" fmla="*/ 132617 h 1553030"/>
                <a:gd name="connsiteX8" fmla="*/ 0 w 1164772"/>
                <a:gd name="connsiteY8" fmla="*/ 107703 h 1553030"/>
                <a:gd name="connsiteX9" fmla="*/ 86002 w 1164772"/>
                <a:gd name="connsiteY9" fmla="*/ 61022 h 1553030"/>
                <a:gd name="connsiteX10" fmla="*/ 388257 w 1164772"/>
                <a:gd name="connsiteY10" fmla="*/ 0 h 155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4772" h="1553030">
                  <a:moveTo>
                    <a:pt x="388257" y="0"/>
                  </a:moveTo>
                  <a:cubicBezTo>
                    <a:pt x="817114" y="0"/>
                    <a:pt x="1164772" y="347658"/>
                    <a:pt x="1164772" y="776515"/>
                  </a:cubicBezTo>
                  <a:cubicBezTo>
                    <a:pt x="1164772" y="1205372"/>
                    <a:pt x="817114" y="1553030"/>
                    <a:pt x="388257" y="1553030"/>
                  </a:cubicBezTo>
                  <a:cubicBezTo>
                    <a:pt x="281043" y="1553030"/>
                    <a:pt x="178904" y="1531302"/>
                    <a:pt x="86002" y="1492008"/>
                  </a:cubicBezTo>
                  <a:lnTo>
                    <a:pt x="0" y="1445327"/>
                  </a:lnTo>
                  <a:lnTo>
                    <a:pt x="45900" y="1420413"/>
                  </a:lnTo>
                  <a:cubicBezTo>
                    <a:pt x="252454" y="1280868"/>
                    <a:pt x="388258" y="1044551"/>
                    <a:pt x="388258" y="776515"/>
                  </a:cubicBezTo>
                  <a:cubicBezTo>
                    <a:pt x="388258" y="508480"/>
                    <a:pt x="252454" y="272162"/>
                    <a:pt x="45900" y="132617"/>
                  </a:cubicBezTo>
                  <a:lnTo>
                    <a:pt x="0" y="107703"/>
                  </a:lnTo>
                  <a:lnTo>
                    <a:pt x="86002" y="61022"/>
                  </a:lnTo>
                  <a:cubicBezTo>
                    <a:pt x="178904" y="21729"/>
                    <a:pt x="281043" y="0"/>
                    <a:pt x="388257" y="0"/>
                  </a:cubicBezTo>
                  <a:close/>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grpSp>
      <p:sp>
        <p:nvSpPr>
          <p:cNvPr id="21" name="文本框 20">
            <a:extLst>
              <a:ext uri="{FF2B5EF4-FFF2-40B4-BE49-F238E27FC236}">
                <a16:creationId xmlns:a16="http://schemas.microsoft.com/office/drawing/2014/main" id="{6A22FB28-6860-4587-A74C-BC7C26E8CD8D}"/>
              </a:ext>
            </a:extLst>
          </p:cNvPr>
          <p:cNvSpPr txBox="1"/>
          <p:nvPr/>
        </p:nvSpPr>
        <p:spPr>
          <a:xfrm>
            <a:off x="1997530" y="3589955"/>
            <a:ext cx="569387" cy="400110"/>
          </a:xfrm>
          <a:prstGeom prst="rect">
            <a:avLst/>
          </a:prstGeom>
          <a:noFill/>
        </p:spPr>
        <p:txBody>
          <a:bodyPr wrap="none" rtlCol="0">
            <a:spAutoFit/>
          </a:bodyPr>
          <a:lstStyle/>
          <a:p>
            <a:r>
              <a:rPr lang="en-US" sz="2000" b="1" dirty="0"/>
              <a:t>OR</a:t>
            </a:r>
          </a:p>
        </p:txBody>
      </p:sp>
      <p:sp>
        <p:nvSpPr>
          <p:cNvPr id="22" name="文本框 21">
            <a:extLst>
              <a:ext uri="{FF2B5EF4-FFF2-40B4-BE49-F238E27FC236}">
                <a16:creationId xmlns:a16="http://schemas.microsoft.com/office/drawing/2014/main" id="{396BACBB-A50F-4401-ADCC-717942E1E682}"/>
              </a:ext>
            </a:extLst>
          </p:cNvPr>
          <p:cNvSpPr txBox="1"/>
          <p:nvPr/>
        </p:nvSpPr>
        <p:spPr>
          <a:xfrm>
            <a:off x="5672377" y="3589955"/>
            <a:ext cx="742511" cy="400110"/>
          </a:xfrm>
          <a:prstGeom prst="rect">
            <a:avLst/>
          </a:prstGeom>
          <a:noFill/>
        </p:spPr>
        <p:txBody>
          <a:bodyPr wrap="none" rtlCol="0">
            <a:spAutoFit/>
          </a:bodyPr>
          <a:lstStyle/>
          <a:p>
            <a:r>
              <a:rPr lang="en-US" sz="2000" b="1" dirty="0"/>
              <a:t>AND</a:t>
            </a:r>
          </a:p>
        </p:txBody>
      </p:sp>
      <p:sp>
        <p:nvSpPr>
          <p:cNvPr id="23" name="文本框 22">
            <a:extLst>
              <a:ext uri="{FF2B5EF4-FFF2-40B4-BE49-F238E27FC236}">
                <a16:creationId xmlns:a16="http://schemas.microsoft.com/office/drawing/2014/main" id="{536C8206-DE24-4B3F-8723-C131B9DEA14A}"/>
              </a:ext>
            </a:extLst>
          </p:cNvPr>
          <p:cNvSpPr txBox="1"/>
          <p:nvPr/>
        </p:nvSpPr>
        <p:spPr>
          <a:xfrm>
            <a:off x="9576526" y="3589252"/>
            <a:ext cx="726481" cy="400110"/>
          </a:xfrm>
          <a:prstGeom prst="rect">
            <a:avLst/>
          </a:prstGeom>
          <a:noFill/>
        </p:spPr>
        <p:txBody>
          <a:bodyPr wrap="none" rtlCol="0">
            <a:spAutoFit/>
          </a:bodyPr>
          <a:lstStyle/>
          <a:p>
            <a:r>
              <a:rPr lang="en-US" sz="2000" b="1" dirty="0"/>
              <a:t>NOT</a:t>
            </a:r>
          </a:p>
        </p:txBody>
      </p:sp>
      <p:grpSp>
        <p:nvGrpSpPr>
          <p:cNvPr id="26" name="组合 25">
            <a:extLst>
              <a:ext uri="{FF2B5EF4-FFF2-40B4-BE49-F238E27FC236}">
                <a16:creationId xmlns:a16="http://schemas.microsoft.com/office/drawing/2014/main" id="{11238360-7EEB-4CAC-AE3F-64DC8D4BBBBB}"/>
              </a:ext>
            </a:extLst>
          </p:cNvPr>
          <p:cNvGrpSpPr/>
          <p:nvPr/>
        </p:nvGrpSpPr>
        <p:grpSpPr>
          <a:xfrm>
            <a:off x="1422589" y="4832732"/>
            <a:ext cx="1904304" cy="461665"/>
            <a:chOff x="1105089" y="5137532"/>
            <a:chExt cx="1904304" cy="461665"/>
          </a:xfrm>
        </p:grpSpPr>
        <p:sp>
          <p:nvSpPr>
            <p:cNvPr id="24" name="文本框 23">
              <a:extLst>
                <a:ext uri="{FF2B5EF4-FFF2-40B4-BE49-F238E27FC236}">
                  <a16:creationId xmlns:a16="http://schemas.microsoft.com/office/drawing/2014/main" id="{D58FAECA-C6FD-46C1-9617-438405D63A88}"/>
                </a:ext>
              </a:extLst>
            </p:cNvPr>
            <p:cNvSpPr txBox="1"/>
            <p:nvPr/>
          </p:nvSpPr>
          <p:spPr>
            <a:xfrm>
              <a:off x="2601909" y="5137532"/>
              <a:ext cx="407484" cy="461665"/>
            </a:xfrm>
            <a:prstGeom prst="rect">
              <a:avLst/>
            </a:prstGeom>
            <a:noFill/>
          </p:spPr>
          <p:txBody>
            <a:bodyPr wrap="none" rtlCol="0">
              <a:spAutoFit/>
            </a:bodyPr>
            <a:lstStyle/>
            <a:p>
              <a:r>
                <a:rPr lang="en-US" sz="2400" b="1" dirty="0">
                  <a:solidFill>
                    <a:srgbClr val="FF0000"/>
                  </a:solidFill>
                </a:rPr>
                <a:t>B</a:t>
              </a:r>
            </a:p>
          </p:txBody>
        </p:sp>
        <p:sp>
          <p:nvSpPr>
            <p:cNvPr id="25" name="文本框 24">
              <a:extLst>
                <a:ext uri="{FF2B5EF4-FFF2-40B4-BE49-F238E27FC236}">
                  <a16:creationId xmlns:a16="http://schemas.microsoft.com/office/drawing/2014/main" id="{D33B5E16-714E-4827-94A6-C8B35D431FBB}"/>
                </a:ext>
              </a:extLst>
            </p:cNvPr>
            <p:cNvSpPr txBox="1"/>
            <p:nvPr/>
          </p:nvSpPr>
          <p:spPr>
            <a:xfrm>
              <a:off x="1105089" y="5137532"/>
              <a:ext cx="407484" cy="461665"/>
            </a:xfrm>
            <a:prstGeom prst="rect">
              <a:avLst/>
            </a:prstGeom>
            <a:noFill/>
          </p:spPr>
          <p:txBody>
            <a:bodyPr wrap="none" rtlCol="0">
              <a:spAutoFit/>
            </a:bodyPr>
            <a:lstStyle/>
            <a:p>
              <a:r>
                <a:rPr lang="en-US" sz="2400" b="1" dirty="0">
                  <a:solidFill>
                    <a:srgbClr val="FF0000"/>
                  </a:solidFill>
                </a:rPr>
                <a:t>A</a:t>
              </a:r>
            </a:p>
          </p:txBody>
        </p:sp>
      </p:grpSp>
      <p:grpSp>
        <p:nvGrpSpPr>
          <p:cNvPr id="33" name="组合 32">
            <a:extLst>
              <a:ext uri="{FF2B5EF4-FFF2-40B4-BE49-F238E27FC236}">
                <a16:creationId xmlns:a16="http://schemas.microsoft.com/office/drawing/2014/main" id="{978CC233-D6A3-4EEF-B9A4-3B9EF854D781}"/>
              </a:ext>
            </a:extLst>
          </p:cNvPr>
          <p:cNvGrpSpPr/>
          <p:nvPr/>
        </p:nvGrpSpPr>
        <p:grpSpPr>
          <a:xfrm>
            <a:off x="4934616" y="4832731"/>
            <a:ext cx="1904304" cy="461665"/>
            <a:chOff x="1105089" y="5137532"/>
            <a:chExt cx="1904304" cy="461665"/>
          </a:xfrm>
        </p:grpSpPr>
        <p:sp>
          <p:nvSpPr>
            <p:cNvPr id="34" name="文本框 33">
              <a:extLst>
                <a:ext uri="{FF2B5EF4-FFF2-40B4-BE49-F238E27FC236}">
                  <a16:creationId xmlns:a16="http://schemas.microsoft.com/office/drawing/2014/main" id="{54DC7715-2E5D-4644-9FCD-3A1A8B1F8D6B}"/>
                </a:ext>
              </a:extLst>
            </p:cNvPr>
            <p:cNvSpPr txBox="1"/>
            <p:nvPr/>
          </p:nvSpPr>
          <p:spPr>
            <a:xfrm>
              <a:off x="2601909" y="5137532"/>
              <a:ext cx="407484" cy="461665"/>
            </a:xfrm>
            <a:prstGeom prst="rect">
              <a:avLst/>
            </a:prstGeom>
            <a:noFill/>
          </p:spPr>
          <p:txBody>
            <a:bodyPr wrap="none" rtlCol="0">
              <a:spAutoFit/>
            </a:bodyPr>
            <a:lstStyle/>
            <a:p>
              <a:r>
                <a:rPr lang="en-US" sz="2400" b="1" dirty="0">
                  <a:solidFill>
                    <a:srgbClr val="FF0000"/>
                  </a:solidFill>
                </a:rPr>
                <a:t>B</a:t>
              </a:r>
            </a:p>
          </p:txBody>
        </p:sp>
        <p:sp>
          <p:nvSpPr>
            <p:cNvPr id="35" name="文本框 34">
              <a:extLst>
                <a:ext uri="{FF2B5EF4-FFF2-40B4-BE49-F238E27FC236}">
                  <a16:creationId xmlns:a16="http://schemas.microsoft.com/office/drawing/2014/main" id="{A9FE43FB-2561-4FC3-928F-63F0F3ADCF21}"/>
                </a:ext>
              </a:extLst>
            </p:cNvPr>
            <p:cNvSpPr txBox="1"/>
            <p:nvPr/>
          </p:nvSpPr>
          <p:spPr>
            <a:xfrm>
              <a:off x="1105089" y="5137532"/>
              <a:ext cx="407484" cy="461665"/>
            </a:xfrm>
            <a:prstGeom prst="rect">
              <a:avLst/>
            </a:prstGeom>
            <a:noFill/>
          </p:spPr>
          <p:txBody>
            <a:bodyPr wrap="none" rtlCol="0">
              <a:spAutoFit/>
            </a:bodyPr>
            <a:lstStyle/>
            <a:p>
              <a:r>
                <a:rPr lang="en-US" sz="2400" b="1" dirty="0">
                  <a:solidFill>
                    <a:srgbClr val="FF0000"/>
                  </a:solidFill>
                </a:rPr>
                <a:t>A</a:t>
              </a:r>
            </a:p>
          </p:txBody>
        </p:sp>
      </p:grpSp>
      <p:grpSp>
        <p:nvGrpSpPr>
          <p:cNvPr id="36" name="组合 35">
            <a:extLst>
              <a:ext uri="{FF2B5EF4-FFF2-40B4-BE49-F238E27FC236}">
                <a16:creationId xmlns:a16="http://schemas.microsoft.com/office/drawing/2014/main" id="{1E51AA9B-A91E-4116-A82F-C8613FAA3C8C}"/>
              </a:ext>
            </a:extLst>
          </p:cNvPr>
          <p:cNvGrpSpPr/>
          <p:nvPr/>
        </p:nvGrpSpPr>
        <p:grpSpPr>
          <a:xfrm>
            <a:off x="8909068" y="4789654"/>
            <a:ext cx="1904304" cy="461665"/>
            <a:chOff x="1105089" y="5137532"/>
            <a:chExt cx="1904304" cy="461665"/>
          </a:xfrm>
        </p:grpSpPr>
        <p:sp>
          <p:nvSpPr>
            <p:cNvPr id="37" name="文本框 36">
              <a:extLst>
                <a:ext uri="{FF2B5EF4-FFF2-40B4-BE49-F238E27FC236}">
                  <a16:creationId xmlns:a16="http://schemas.microsoft.com/office/drawing/2014/main" id="{A5D89412-2688-43C9-A3C7-C52528152D75}"/>
                </a:ext>
              </a:extLst>
            </p:cNvPr>
            <p:cNvSpPr txBox="1"/>
            <p:nvPr/>
          </p:nvSpPr>
          <p:spPr>
            <a:xfrm>
              <a:off x="2601909" y="5137532"/>
              <a:ext cx="407484" cy="461665"/>
            </a:xfrm>
            <a:prstGeom prst="rect">
              <a:avLst/>
            </a:prstGeom>
            <a:noFill/>
          </p:spPr>
          <p:txBody>
            <a:bodyPr wrap="none" rtlCol="0">
              <a:spAutoFit/>
            </a:bodyPr>
            <a:lstStyle/>
            <a:p>
              <a:r>
                <a:rPr lang="en-US" sz="2400" b="1" dirty="0">
                  <a:solidFill>
                    <a:srgbClr val="FF0000"/>
                  </a:solidFill>
                </a:rPr>
                <a:t>B</a:t>
              </a:r>
            </a:p>
          </p:txBody>
        </p:sp>
        <p:sp>
          <p:nvSpPr>
            <p:cNvPr id="38" name="文本框 37">
              <a:extLst>
                <a:ext uri="{FF2B5EF4-FFF2-40B4-BE49-F238E27FC236}">
                  <a16:creationId xmlns:a16="http://schemas.microsoft.com/office/drawing/2014/main" id="{AB768B77-C0A6-48B8-9E09-DD99CB806AFB}"/>
                </a:ext>
              </a:extLst>
            </p:cNvPr>
            <p:cNvSpPr txBox="1"/>
            <p:nvPr/>
          </p:nvSpPr>
          <p:spPr>
            <a:xfrm>
              <a:off x="1105089" y="5137532"/>
              <a:ext cx="407484" cy="461665"/>
            </a:xfrm>
            <a:prstGeom prst="rect">
              <a:avLst/>
            </a:prstGeom>
            <a:noFill/>
          </p:spPr>
          <p:txBody>
            <a:bodyPr wrap="none" rtlCol="0">
              <a:spAutoFit/>
            </a:bodyPr>
            <a:lstStyle/>
            <a:p>
              <a:r>
                <a:rPr lang="en-US" sz="2400" b="1" dirty="0">
                  <a:solidFill>
                    <a:srgbClr val="FF0000"/>
                  </a:solidFill>
                </a:rPr>
                <a:t>A</a:t>
              </a:r>
            </a:p>
          </p:txBody>
        </p:sp>
      </p:grpSp>
      <p:sp>
        <p:nvSpPr>
          <p:cNvPr id="39" name="文本框 38">
            <a:extLst>
              <a:ext uri="{FF2B5EF4-FFF2-40B4-BE49-F238E27FC236}">
                <a16:creationId xmlns:a16="http://schemas.microsoft.com/office/drawing/2014/main" id="{5623998F-5BF3-4E3E-B773-AFDF2F11D63D}"/>
              </a:ext>
            </a:extLst>
          </p:cNvPr>
          <p:cNvSpPr txBox="1"/>
          <p:nvPr/>
        </p:nvSpPr>
        <p:spPr>
          <a:xfrm>
            <a:off x="1626331" y="6026949"/>
            <a:ext cx="1250471" cy="461665"/>
          </a:xfrm>
          <a:prstGeom prst="rect">
            <a:avLst/>
          </a:prstGeom>
          <a:noFill/>
        </p:spPr>
        <p:txBody>
          <a:bodyPr wrap="none" rtlCol="0">
            <a:spAutoFit/>
          </a:bodyPr>
          <a:lstStyle/>
          <a:p>
            <a:r>
              <a:rPr lang="en-US" sz="2400" b="1" dirty="0">
                <a:solidFill>
                  <a:srgbClr val="0000FF"/>
                </a:solidFill>
              </a:rPr>
              <a:t>A OR B</a:t>
            </a:r>
          </a:p>
        </p:txBody>
      </p:sp>
      <p:sp>
        <p:nvSpPr>
          <p:cNvPr id="43" name="文本框 42">
            <a:extLst>
              <a:ext uri="{FF2B5EF4-FFF2-40B4-BE49-F238E27FC236}">
                <a16:creationId xmlns:a16="http://schemas.microsoft.com/office/drawing/2014/main" id="{0674EF81-42CC-433C-8D61-2A2D87FF1985}"/>
              </a:ext>
            </a:extLst>
          </p:cNvPr>
          <p:cNvSpPr txBox="1"/>
          <p:nvPr/>
        </p:nvSpPr>
        <p:spPr>
          <a:xfrm>
            <a:off x="5330384" y="6047226"/>
            <a:ext cx="1445845" cy="461665"/>
          </a:xfrm>
          <a:prstGeom prst="rect">
            <a:avLst/>
          </a:prstGeom>
          <a:noFill/>
        </p:spPr>
        <p:txBody>
          <a:bodyPr wrap="none" rtlCol="0">
            <a:spAutoFit/>
          </a:bodyPr>
          <a:lstStyle/>
          <a:p>
            <a:r>
              <a:rPr lang="en-US" sz="2400" b="1" dirty="0">
                <a:solidFill>
                  <a:srgbClr val="0000FF"/>
                </a:solidFill>
              </a:rPr>
              <a:t>A AND B</a:t>
            </a:r>
          </a:p>
        </p:txBody>
      </p:sp>
      <p:sp>
        <p:nvSpPr>
          <p:cNvPr id="44" name="文本框 43">
            <a:extLst>
              <a:ext uri="{FF2B5EF4-FFF2-40B4-BE49-F238E27FC236}">
                <a16:creationId xmlns:a16="http://schemas.microsoft.com/office/drawing/2014/main" id="{CE306E0D-2817-4FC9-9D21-AD6884A7445B}"/>
              </a:ext>
            </a:extLst>
          </p:cNvPr>
          <p:cNvSpPr txBox="1"/>
          <p:nvPr/>
        </p:nvSpPr>
        <p:spPr>
          <a:xfrm>
            <a:off x="9278834" y="6047226"/>
            <a:ext cx="1438022" cy="461665"/>
          </a:xfrm>
          <a:prstGeom prst="rect">
            <a:avLst/>
          </a:prstGeom>
          <a:noFill/>
        </p:spPr>
        <p:txBody>
          <a:bodyPr wrap="none" rtlCol="0">
            <a:spAutoFit/>
          </a:bodyPr>
          <a:lstStyle/>
          <a:p>
            <a:r>
              <a:rPr lang="en-US" sz="2400" b="1" dirty="0">
                <a:solidFill>
                  <a:srgbClr val="0000FF"/>
                </a:solidFill>
              </a:rPr>
              <a:t>A NOT B</a:t>
            </a:r>
          </a:p>
        </p:txBody>
      </p:sp>
    </p:spTree>
    <p:extLst>
      <p:ext uri="{BB962C8B-B14F-4D97-AF65-F5344CB8AC3E}">
        <p14:creationId xmlns:p14="http://schemas.microsoft.com/office/powerpoint/2010/main" val="3414790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6AC23C-CEFD-4594-AFB2-C94F6ABAA89F}"/>
              </a:ext>
            </a:extLst>
          </p:cNvPr>
          <p:cNvSpPr>
            <a:spLocks noGrp="1"/>
          </p:cNvSpPr>
          <p:nvPr>
            <p:ph type="title"/>
          </p:nvPr>
        </p:nvSpPr>
        <p:spPr/>
        <p:txBody>
          <a:bodyPr/>
          <a:lstStyle/>
          <a:p>
            <a:r>
              <a:rPr lang="en-US" sz="3200" dirty="0"/>
              <a:t>More than two words</a:t>
            </a:r>
          </a:p>
        </p:txBody>
      </p:sp>
      <p:grpSp>
        <p:nvGrpSpPr>
          <p:cNvPr id="35" name="组合 34">
            <a:extLst>
              <a:ext uri="{FF2B5EF4-FFF2-40B4-BE49-F238E27FC236}">
                <a16:creationId xmlns:a16="http://schemas.microsoft.com/office/drawing/2014/main" id="{9BF86036-6059-4A7C-B74D-ED681F01F73E}"/>
              </a:ext>
            </a:extLst>
          </p:cNvPr>
          <p:cNvGrpSpPr/>
          <p:nvPr/>
        </p:nvGrpSpPr>
        <p:grpSpPr>
          <a:xfrm>
            <a:off x="1927556" y="1626369"/>
            <a:ext cx="2609850" cy="2338885"/>
            <a:chOff x="1574801" y="1689100"/>
            <a:chExt cx="2609850" cy="2338885"/>
          </a:xfrm>
        </p:grpSpPr>
        <p:sp>
          <p:nvSpPr>
            <p:cNvPr id="20" name="任意多边形: 形状 19">
              <a:extLst>
                <a:ext uri="{FF2B5EF4-FFF2-40B4-BE49-F238E27FC236}">
                  <a16:creationId xmlns:a16="http://schemas.microsoft.com/office/drawing/2014/main" id="{B7B6B0E6-5FCA-41A3-B81E-4D93188ABA00}"/>
                </a:ext>
              </a:extLst>
            </p:cNvPr>
            <p:cNvSpPr/>
            <p:nvPr/>
          </p:nvSpPr>
          <p:spPr bwMode="auto">
            <a:xfrm>
              <a:off x="2635250" y="1901508"/>
              <a:ext cx="488950" cy="631961"/>
            </a:xfrm>
            <a:custGeom>
              <a:avLst/>
              <a:gdLst>
                <a:gd name="connsiteX0" fmla="*/ 244475 w 488950"/>
                <a:gd name="connsiteY0" fmla="*/ 0 h 631961"/>
                <a:gd name="connsiteX1" fmla="*/ 262046 w 488950"/>
                <a:gd name="connsiteY1" fmla="*/ 14497 h 631961"/>
                <a:gd name="connsiteX2" fmla="*/ 488950 w 488950"/>
                <a:gd name="connsiteY2" fmla="*/ 562293 h 631961"/>
                <a:gd name="connsiteX3" fmla="*/ 486706 w 488950"/>
                <a:gd name="connsiteY3" fmla="*/ 606731 h 631961"/>
                <a:gd name="connsiteX4" fmla="*/ 441879 w 488950"/>
                <a:gd name="connsiteY4" fmla="*/ 592816 h 631961"/>
                <a:gd name="connsiteX5" fmla="*/ 285750 w 488950"/>
                <a:gd name="connsiteY5" fmla="*/ 577077 h 631961"/>
                <a:gd name="connsiteX6" fmla="*/ 129621 w 488950"/>
                <a:gd name="connsiteY6" fmla="*/ 592816 h 631961"/>
                <a:gd name="connsiteX7" fmla="*/ 3518 w 488950"/>
                <a:gd name="connsiteY7" fmla="*/ 631961 h 631961"/>
                <a:gd name="connsiteX8" fmla="*/ 0 w 488950"/>
                <a:gd name="connsiteY8" fmla="*/ 562293 h 631961"/>
                <a:gd name="connsiteX9" fmla="*/ 226904 w 488950"/>
                <a:gd name="connsiteY9" fmla="*/ 14497 h 631961"/>
                <a:gd name="connsiteX10" fmla="*/ 244475 w 488950"/>
                <a:gd name="connsiteY10" fmla="*/ 0 h 631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950" h="631961">
                  <a:moveTo>
                    <a:pt x="244475" y="0"/>
                  </a:moveTo>
                  <a:lnTo>
                    <a:pt x="262046" y="14497"/>
                  </a:lnTo>
                  <a:cubicBezTo>
                    <a:pt x="402239" y="154691"/>
                    <a:pt x="488950" y="348366"/>
                    <a:pt x="488950" y="562293"/>
                  </a:cubicBezTo>
                  <a:lnTo>
                    <a:pt x="486706" y="606731"/>
                  </a:lnTo>
                  <a:lnTo>
                    <a:pt x="441879" y="592816"/>
                  </a:lnTo>
                  <a:cubicBezTo>
                    <a:pt x="391448" y="582497"/>
                    <a:pt x="339232" y="577077"/>
                    <a:pt x="285750" y="577077"/>
                  </a:cubicBezTo>
                  <a:cubicBezTo>
                    <a:pt x="232268" y="577077"/>
                    <a:pt x="180052" y="582497"/>
                    <a:pt x="129621" y="592816"/>
                  </a:cubicBezTo>
                  <a:lnTo>
                    <a:pt x="3518" y="631961"/>
                  </a:lnTo>
                  <a:lnTo>
                    <a:pt x="0" y="562293"/>
                  </a:lnTo>
                  <a:cubicBezTo>
                    <a:pt x="0" y="348366"/>
                    <a:pt x="86711" y="154691"/>
                    <a:pt x="226904" y="14497"/>
                  </a:cubicBezTo>
                  <a:lnTo>
                    <a:pt x="244475" y="0"/>
                  </a:lnTo>
                  <a:close/>
                </a:path>
              </a:pathLst>
            </a:cu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
          <p:nvSpPr>
            <p:cNvPr id="19" name="任意多边形: 形状 18">
              <a:extLst>
                <a:ext uri="{FF2B5EF4-FFF2-40B4-BE49-F238E27FC236}">
                  <a16:creationId xmlns:a16="http://schemas.microsoft.com/office/drawing/2014/main" id="{B21111CF-7D2D-4CF6-95EA-279E13FAEDD2}"/>
                </a:ext>
              </a:extLst>
            </p:cNvPr>
            <p:cNvSpPr/>
            <p:nvPr/>
          </p:nvSpPr>
          <p:spPr bwMode="auto">
            <a:xfrm>
              <a:off x="2879726" y="2508238"/>
              <a:ext cx="812457" cy="730262"/>
            </a:xfrm>
            <a:custGeom>
              <a:avLst/>
              <a:gdLst>
                <a:gd name="connsiteX0" fmla="*/ 242231 w 812457"/>
                <a:gd name="connsiteY0" fmla="*/ 0 h 730262"/>
                <a:gd name="connsiteX1" fmla="*/ 342823 w 812457"/>
                <a:gd name="connsiteY1" fmla="*/ 31226 h 730262"/>
                <a:gd name="connsiteX2" fmla="*/ 811975 w 812457"/>
                <a:gd name="connsiteY2" fmla="*/ 665837 h 730262"/>
                <a:gd name="connsiteX3" fmla="*/ 812457 w 812457"/>
                <a:gd name="connsiteY3" fmla="*/ 675378 h 730262"/>
                <a:gd name="connsiteX4" fmla="*/ 686354 w 812457"/>
                <a:gd name="connsiteY4" fmla="*/ 714523 h 730262"/>
                <a:gd name="connsiteX5" fmla="*/ 530225 w 812457"/>
                <a:gd name="connsiteY5" fmla="*/ 730262 h 730262"/>
                <a:gd name="connsiteX6" fmla="*/ 97083 w 812457"/>
                <a:gd name="connsiteY6" fmla="*/ 597955 h 730262"/>
                <a:gd name="connsiteX7" fmla="*/ 0 w 812457"/>
                <a:gd name="connsiteY7" fmla="*/ 517855 h 730262"/>
                <a:gd name="connsiteX8" fmla="*/ 17571 w 812457"/>
                <a:gd name="connsiteY8" fmla="*/ 503358 h 730262"/>
                <a:gd name="connsiteX9" fmla="*/ 240475 w 812457"/>
                <a:gd name="connsiteY9" fmla="*/ 34771 h 730262"/>
                <a:gd name="connsiteX10" fmla="*/ 242231 w 812457"/>
                <a:gd name="connsiteY10" fmla="*/ 0 h 73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2457" h="730262">
                  <a:moveTo>
                    <a:pt x="242231" y="0"/>
                  </a:moveTo>
                  <a:lnTo>
                    <a:pt x="342823" y="31226"/>
                  </a:lnTo>
                  <a:cubicBezTo>
                    <a:pt x="597704" y="139031"/>
                    <a:pt x="782882" y="379363"/>
                    <a:pt x="811975" y="665837"/>
                  </a:cubicBezTo>
                  <a:lnTo>
                    <a:pt x="812457" y="675378"/>
                  </a:lnTo>
                  <a:lnTo>
                    <a:pt x="686354" y="714523"/>
                  </a:lnTo>
                  <a:cubicBezTo>
                    <a:pt x="635923" y="724843"/>
                    <a:pt x="583707" y="730262"/>
                    <a:pt x="530225" y="730262"/>
                  </a:cubicBezTo>
                  <a:cubicBezTo>
                    <a:pt x="369780" y="730262"/>
                    <a:pt x="220726" y="681487"/>
                    <a:pt x="97083" y="597955"/>
                  </a:cubicBezTo>
                  <a:lnTo>
                    <a:pt x="0" y="517855"/>
                  </a:lnTo>
                  <a:lnTo>
                    <a:pt x="17571" y="503358"/>
                  </a:lnTo>
                  <a:cubicBezTo>
                    <a:pt x="140240" y="380689"/>
                    <a:pt x="221962" y="217073"/>
                    <a:pt x="240475" y="34771"/>
                  </a:cubicBezTo>
                  <a:lnTo>
                    <a:pt x="242231" y="0"/>
                  </a:lnTo>
                  <a:close/>
                </a:path>
              </a:pathLst>
            </a:cu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
          <p:nvSpPr>
            <p:cNvPr id="18" name="任意多边形: 形状 17">
              <a:extLst>
                <a:ext uri="{FF2B5EF4-FFF2-40B4-BE49-F238E27FC236}">
                  <a16:creationId xmlns:a16="http://schemas.microsoft.com/office/drawing/2014/main" id="{D714E8C7-39E5-4751-8470-A697095EC642}"/>
                </a:ext>
              </a:extLst>
            </p:cNvPr>
            <p:cNvSpPr/>
            <p:nvPr/>
          </p:nvSpPr>
          <p:spPr bwMode="auto">
            <a:xfrm>
              <a:off x="2148545" y="2533468"/>
              <a:ext cx="731181" cy="705032"/>
            </a:xfrm>
            <a:custGeom>
              <a:avLst/>
              <a:gdLst>
                <a:gd name="connsiteX0" fmla="*/ 490224 w 731181"/>
                <a:gd name="connsiteY0" fmla="*/ 0 h 705032"/>
                <a:gd name="connsiteX1" fmla="*/ 490706 w 731181"/>
                <a:gd name="connsiteY1" fmla="*/ 9541 h 705032"/>
                <a:gd name="connsiteX2" fmla="*/ 713610 w 731181"/>
                <a:gd name="connsiteY2" fmla="*/ 478128 h 705032"/>
                <a:gd name="connsiteX3" fmla="*/ 731181 w 731181"/>
                <a:gd name="connsiteY3" fmla="*/ 492625 h 705032"/>
                <a:gd name="connsiteX4" fmla="*/ 634098 w 731181"/>
                <a:gd name="connsiteY4" fmla="*/ 572725 h 705032"/>
                <a:gd name="connsiteX5" fmla="*/ 200956 w 731181"/>
                <a:gd name="connsiteY5" fmla="*/ 705032 h 705032"/>
                <a:gd name="connsiteX6" fmla="*/ 44827 w 731181"/>
                <a:gd name="connsiteY6" fmla="*/ 689293 h 705032"/>
                <a:gd name="connsiteX7" fmla="*/ 0 w 731181"/>
                <a:gd name="connsiteY7" fmla="*/ 675378 h 705032"/>
                <a:gd name="connsiteX8" fmla="*/ 1756 w 731181"/>
                <a:gd name="connsiteY8" fmla="*/ 640607 h 705032"/>
                <a:gd name="connsiteX9" fmla="*/ 470908 w 731181"/>
                <a:gd name="connsiteY9" fmla="*/ 5996 h 705032"/>
                <a:gd name="connsiteX10" fmla="*/ 490224 w 731181"/>
                <a:gd name="connsiteY10" fmla="*/ 0 h 705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181" h="705032">
                  <a:moveTo>
                    <a:pt x="490224" y="0"/>
                  </a:moveTo>
                  <a:lnTo>
                    <a:pt x="490706" y="9541"/>
                  </a:lnTo>
                  <a:cubicBezTo>
                    <a:pt x="509220" y="191843"/>
                    <a:pt x="590942" y="355459"/>
                    <a:pt x="713610" y="478128"/>
                  </a:cubicBezTo>
                  <a:lnTo>
                    <a:pt x="731181" y="492625"/>
                  </a:lnTo>
                  <a:lnTo>
                    <a:pt x="634098" y="572725"/>
                  </a:lnTo>
                  <a:cubicBezTo>
                    <a:pt x="510455" y="656257"/>
                    <a:pt x="361401" y="705032"/>
                    <a:pt x="200956" y="705032"/>
                  </a:cubicBezTo>
                  <a:cubicBezTo>
                    <a:pt x="147474" y="705032"/>
                    <a:pt x="95258" y="699613"/>
                    <a:pt x="44827" y="689293"/>
                  </a:cubicBezTo>
                  <a:lnTo>
                    <a:pt x="0" y="675378"/>
                  </a:lnTo>
                  <a:lnTo>
                    <a:pt x="1756" y="640607"/>
                  </a:lnTo>
                  <a:cubicBezTo>
                    <a:pt x="30849" y="354133"/>
                    <a:pt x="216027" y="113801"/>
                    <a:pt x="470908" y="5996"/>
                  </a:cubicBezTo>
                  <a:lnTo>
                    <a:pt x="490224" y="0"/>
                  </a:lnTo>
                  <a:close/>
                </a:path>
              </a:pathLst>
            </a:cu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
          <p:nvSpPr>
            <p:cNvPr id="17" name="任意多边形: 形状 16">
              <a:extLst>
                <a:ext uri="{FF2B5EF4-FFF2-40B4-BE49-F238E27FC236}">
                  <a16:creationId xmlns:a16="http://schemas.microsoft.com/office/drawing/2014/main" id="{4BC14D84-5708-4003-970D-A704DB1D7296}"/>
                </a:ext>
              </a:extLst>
            </p:cNvPr>
            <p:cNvSpPr/>
            <p:nvPr/>
          </p:nvSpPr>
          <p:spPr bwMode="auto">
            <a:xfrm>
              <a:off x="1574801" y="1689100"/>
              <a:ext cx="1304925" cy="1519746"/>
            </a:xfrm>
            <a:custGeom>
              <a:avLst/>
              <a:gdLst>
                <a:gd name="connsiteX0" fmla="*/ 774700 w 1304925"/>
                <a:gd name="connsiteY0" fmla="*/ 0 h 1519746"/>
                <a:gd name="connsiteX1" fmla="*/ 1207842 w 1304925"/>
                <a:gd name="connsiteY1" fmla="*/ 132307 h 1519746"/>
                <a:gd name="connsiteX2" fmla="*/ 1304925 w 1304925"/>
                <a:gd name="connsiteY2" fmla="*/ 212407 h 1519746"/>
                <a:gd name="connsiteX3" fmla="*/ 1287354 w 1304925"/>
                <a:gd name="connsiteY3" fmla="*/ 226904 h 1519746"/>
                <a:gd name="connsiteX4" fmla="*/ 1060450 w 1304925"/>
                <a:gd name="connsiteY4" fmla="*/ 774700 h 1519746"/>
                <a:gd name="connsiteX5" fmla="*/ 1063968 w 1304925"/>
                <a:gd name="connsiteY5" fmla="*/ 844368 h 1519746"/>
                <a:gd name="connsiteX6" fmla="*/ 1044652 w 1304925"/>
                <a:gd name="connsiteY6" fmla="*/ 850364 h 1519746"/>
                <a:gd name="connsiteX7" fmla="*/ 575500 w 1304925"/>
                <a:gd name="connsiteY7" fmla="*/ 1484975 h 1519746"/>
                <a:gd name="connsiteX8" fmla="*/ 573744 w 1304925"/>
                <a:gd name="connsiteY8" fmla="*/ 1519746 h 1519746"/>
                <a:gd name="connsiteX9" fmla="*/ 473152 w 1304925"/>
                <a:gd name="connsiteY9" fmla="*/ 1488520 h 1519746"/>
                <a:gd name="connsiteX10" fmla="*/ 0 w 1304925"/>
                <a:gd name="connsiteY10" fmla="*/ 774700 h 1519746"/>
                <a:gd name="connsiteX11" fmla="*/ 774700 w 1304925"/>
                <a:gd name="connsiteY11" fmla="*/ 0 h 1519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4925" h="1519746">
                  <a:moveTo>
                    <a:pt x="774700" y="0"/>
                  </a:moveTo>
                  <a:cubicBezTo>
                    <a:pt x="935145" y="0"/>
                    <a:pt x="1084199" y="48775"/>
                    <a:pt x="1207842" y="132307"/>
                  </a:cubicBezTo>
                  <a:lnTo>
                    <a:pt x="1304925" y="212407"/>
                  </a:lnTo>
                  <a:lnTo>
                    <a:pt x="1287354" y="226904"/>
                  </a:lnTo>
                  <a:cubicBezTo>
                    <a:pt x="1147161" y="367098"/>
                    <a:pt x="1060450" y="560773"/>
                    <a:pt x="1060450" y="774700"/>
                  </a:cubicBezTo>
                  <a:lnTo>
                    <a:pt x="1063968" y="844368"/>
                  </a:lnTo>
                  <a:lnTo>
                    <a:pt x="1044652" y="850364"/>
                  </a:lnTo>
                  <a:cubicBezTo>
                    <a:pt x="789771" y="958169"/>
                    <a:pt x="604593" y="1198501"/>
                    <a:pt x="575500" y="1484975"/>
                  </a:cubicBezTo>
                  <a:lnTo>
                    <a:pt x="573744" y="1519746"/>
                  </a:lnTo>
                  <a:lnTo>
                    <a:pt x="473152" y="1488520"/>
                  </a:lnTo>
                  <a:cubicBezTo>
                    <a:pt x="195100" y="1370915"/>
                    <a:pt x="0" y="1095591"/>
                    <a:pt x="0" y="774700"/>
                  </a:cubicBezTo>
                  <a:cubicBezTo>
                    <a:pt x="0" y="346845"/>
                    <a:pt x="346845" y="0"/>
                    <a:pt x="774700" y="0"/>
                  </a:cubicBezTo>
                  <a:close/>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
          <p:nvSpPr>
            <p:cNvPr id="16" name="任意多边形: 形状 15">
              <a:extLst>
                <a:ext uri="{FF2B5EF4-FFF2-40B4-BE49-F238E27FC236}">
                  <a16:creationId xmlns:a16="http://schemas.microsoft.com/office/drawing/2014/main" id="{943E4673-071C-4CB7-867E-8A5B37CAEB47}"/>
                </a:ext>
              </a:extLst>
            </p:cNvPr>
            <p:cNvSpPr/>
            <p:nvPr/>
          </p:nvSpPr>
          <p:spPr bwMode="auto">
            <a:xfrm>
              <a:off x="2879726" y="1689100"/>
              <a:ext cx="1304925" cy="1494516"/>
            </a:xfrm>
            <a:custGeom>
              <a:avLst/>
              <a:gdLst>
                <a:gd name="connsiteX0" fmla="*/ 530225 w 1304925"/>
                <a:gd name="connsiteY0" fmla="*/ 0 h 1494516"/>
                <a:gd name="connsiteX1" fmla="*/ 1304925 w 1304925"/>
                <a:gd name="connsiteY1" fmla="*/ 774700 h 1494516"/>
                <a:gd name="connsiteX2" fmla="*/ 831773 w 1304925"/>
                <a:gd name="connsiteY2" fmla="*/ 1488520 h 1494516"/>
                <a:gd name="connsiteX3" fmla="*/ 812457 w 1304925"/>
                <a:gd name="connsiteY3" fmla="*/ 1494516 h 1494516"/>
                <a:gd name="connsiteX4" fmla="*/ 811975 w 1304925"/>
                <a:gd name="connsiteY4" fmla="*/ 1484975 h 1494516"/>
                <a:gd name="connsiteX5" fmla="*/ 342823 w 1304925"/>
                <a:gd name="connsiteY5" fmla="*/ 850364 h 1494516"/>
                <a:gd name="connsiteX6" fmla="*/ 242231 w 1304925"/>
                <a:gd name="connsiteY6" fmla="*/ 819138 h 1494516"/>
                <a:gd name="connsiteX7" fmla="*/ 244475 w 1304925"/>
                <a:gd name="connsiteY7" fmla="*/ 774700 h 1494516"/>
                <a:gd name="connsiteX8" fmla="*/ 17571 w 1304925"/>
                <a:gd name="connsiteY8" fmla="*/ 226904 h 1494516"/>
                <a:gd name="connsiteX9" fmla="*/ 0 w 1304925"/>
                <a:gd name="connsiteY9" fmla="*/ 212407 h 1494516"/>
                <a:gd name="connsiteX10" fmla="*/ 97083 w 1304925"/>
                <a:gd name="connsiteY10" fmla="*/ 132307 h 1494516"/>
                <a:gd name="connsiteX11" fmla="*/ 530225 w 1304925"/>
                <a:gd name="connsiteY11" fmla="*/ 0 h 149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4925" h="1494516">
                  <a:moveTo>
                    <a:pt x="530225" y="0"/>
                  </a:moveTo>
                  <a:cubicBezTo>
                    <a:pt x="958080" y="0"/>
                    <a:pt x="1304925" y="346845"/>
                    <a:pt x="1304925" y="774700"/>
                  </a:cubicBezTo>
                  <a:cubicBezTo>
                    <a:pt x="1304925" y="1095591"/>
                    <a:pt x="1109825" y="1370915"/>
                    <a:pt x="831773" y="1488520"/>
                  </a:cubicBezTo>
                  <a:lnTo>
                    <a:pt x="812457" y="1494516"/>
                  </a:lnTo>
                  <a:lnTo>
                    <a:pt x="811975" y="1484975"/>
                  </a:lnTo>
                  <a:cubicBezTo>
                    <a:pt x="782882" y="1198501"/>
                    <a:pt x="597704" y="958169"/>
                    <a:pt x="342823" y="850364"/>
                  </a:cubicBezTo>
                  <a:lnTo>
                    <a:pt x="242231" y="819138"/>
                  </a:lnTo>
                  <a:lnTo>
                    <a:pt x="244475" y="774700"/>
                  </a:lnTo>
                  <a:cubicBezTo>
                    <a:pt x="244475" y="560773"/>
                    <a:pt x="157764" y="367098"/>
                    <a:pt x="17571" y="226904"/>
                  </a:cubicBezTo>
                  <a:lnTo>
                    <a:pt x="0" y="212407"/>
                  </a:lnTo>
                  <a:lnTo>
                    <a:pt x="97083" y="132307"/>
                  </a:lnTo>
                  <a:cubicBezTo>
                    <a:pt x="220726" y="48775"/>
                    <a:pt x="369780" y="0"/>
                    <a:pt x="530225" y="0"/>
                  </a:cubicBezTo>
                  <a:close/>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ea typeface="宋体" pitchFamily="2" charset="-122"/>
              </a:endParaRPr>
            </a:p>
          </p:txBody>
        </p:sp>
        <p:sp>
          <p:nvSpPr>
            <p:cNvPr id="15" name="任意多边形: 形状 14">
              <a:extLst>
                <a:ext uri="{FF2B5EF4-FFF2-40B4-BE49-F238E27FC236}">
                  <a16:creationId xmlns:a16="http://schemas.microsoft.com/office/drawing/2014/main" id="{5DD56A2D-9269-4D49-997F-146AA705A55B}"/>
                </a:ext>
              </a:extLst>
            </p:cNvPr>
            <p:cNvSpPr/>
            <p:nvPr/>
          </p:nvSpPr>
          <p:spPr bwMode="auto">
            <a:xfrm>
              <a:off x="2638768" y="2478585"/>
              <a:ext cx="483188" cy="547509"/>
            </a:xfrm>
            <a:custGeom>
              <a:avLst/>
              <a:gdLst>
                <a:gd name="connsiteX0" fmla="*/ 282232 w 483188"/>
                <a:gd name="connsiteY0" fmla="*/ 0 h 547509"/>
                <a:gd name="connsiteX1" fmla="*/ 438361 w 483188"/>
                <a:gd name="connsiteY1" fmla="*/ 15739 h 547509"/>
                <a:gd name="connsiteX2" fmla="*/ 483188 w 483188"/>
                <a:gd name="connsiteY2" fmla="*/ 29654 h 547509"/>
                <a:gd name="connsiteX3" fmla="*/ 481432 w 483188"/>
                <a:gd name="connsiteY3" fmla="*/ 64425 h 547509"/>
                <a:gd name="connsiteX4" fmla="*/ 258528 w 483188"/>
                <a:gd name="connsiteY4" fmla="*/ 533012 h 547509"/>
                <a:gd name="connsiteX5" fmla="*/ 240957 w 483188"/>
                <a:gd name="connsiteY5" fmla="*/ 547509 h 547509"/>
                <a:gd name="connsiteX6" fmla="*/ 223386 w 483188"/>
                <a:gd name="connsiteY6" fmla="*/ 533012 h 547509"/>
                <a:gd name="connsiteX7" fmla="*/ 482 w 483188"/>
                <a:gd name="connsiteY7" fmla="*/ 64425 h 547509"/>
                <a:gd name="connsiteX8" fmla="*/ 0 w 483188"/>
                <a:gd name="connsiteY8" fmla="*/ 54884 h 547509"/>
                <a:gd name="connsiteX9" fmla="*/ 126103 w 483188"/>
                <a:gd name="connsiteY9" fmla="*/ 15739 h 547509"/>
                <a:gd name="connsiteX10" fmla="*/ 282232 w 483188"/>
                <a:gd name="connsiteY10" fmla="*/ 0 h 547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3188" h="547509">
                  <a:moveTo>
                    <a:pt x="282232" y="0"/>
                  </a:moveTo>
                  <a:cubicBezTo>
                    <a:pt x="335714" y="0"/>
                    <a:pt x="387930" y="5420"/>
                    <a:pt x="438361" y="15739"/>
                  </a:cubicBezTo>
                  <a:lnTo>
                    <a:pt x="483188" y="29654"/>
                  </a:lnTo>
                  <a:lnTo>
                    <a:pt x="481432" y="64425"/>
                  </a:lnTo>
                  <a:cubicBezTo>
                    <a:pt x="462919" y="246727"/>
                    <a:pt x="381197" y="410343"/>
                    <a:pt x="258528" y="533012"/>
                  </a:cubicBezTo>
                  <a:lnTo>
                    <a:pt x="240957" y="547509"/>
                  </a:lnTo>
                  <a:lnTo>
                    <a:pt x="223386" y="533012"/>
                  </a:lnTo>
                  <a:cubicBezTo>
                    <a:pt x="100718" y="410343"/>
                    <a:pt x="18996" y="246727"/>
                    <a:pt x="482" y="64425"/>
                  </a:cubicBezTo>
                  <a:lnTo>
                    <a:pt x="0" y="54884"/>
                  </a:lnTo>
                  <a:lnTo>
                    <a:pt x="126103" y="15739"/>
                  </a:lnTo>
                  <a:cubicBezTo>
                    <a:pt x="176534" y="5420"/>
                    <a:pt x="228750" y="0"/>
                    <a:pt x="282232" y="0"/>
                  </a:cubicBezTo>
                  <a:close/>
                </a:path>
              </a:pathLst>
            </a:cu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
          <p:nvSpPr>
            <p:cNvPr id="14" name="任意多边形: 形状 13">
              <a:extLst>
                <a:ext uri="{FF2B5EF4-FFF2-40B4-BE49-F238E27FC236}">
                  <a16:creationId xmlns:a16="http://schemas.microsoft.com/office/drawing/2014/main" id="{516E13FC-84D0-429C-85E9-E0E29E3522E3}"/>
                </a:ext>
              </a:extLst>
            </p:cNvPr>
            <p:cNvSpPr/>
            <p:nvPr/>
          </p:nvSpPr>
          <p:spPr bwMode="auto">
            <a:xfrm>
              <a:off x="2146300" y="3026094"/>
              <a:ext cx="1549400" cy="1001891"/>
            </a:xfrm>
            <a:custGeom>
              <a:avLst/>
              <a:gdLst>
                <a:gd name="connsiteX0" fmla="*/ 733425 w 1549400"/>
                <a:gd name="connsiteY0" fmla="*/ 0 h 1001891"/>
                <a:gd name="connsiteX1" fmla="*/ 830508 w 1549400"/>
                <a:gd name="connsiteY1" fmla="*/ 80100 h 1001891"/>
                <a:gd name="connsiteX2" fmla="*/ 1263650 w 1549400"/>
                <a:gd name="connsiteY2" fmla="*/ 212407 h 1001891"/>
                <a:gd name="connsiteX3" fmla="*/ 1419779 w 1549400"/>
                <a:gd name="connsiteY3" fmla="*/ 196668 h 1001891"/>
                <a:gd name="connsiteX4" fmla="*/ 1545882 w 1549400"/>
                <a:gd name="connsiteY4" fmla="*/ 157523 h 1001891"/>
                <a:gd name="connsiteX5" fmla="*/ 1549400 w 1549400"/>
                <a:gd name="connsiteY5" fmla="*/ 227191 h 1001891"/>
                <a:gd name="connsiteX6" fmla="*/ 774700 w 1549400"/>
                <a:gd name="connsiteY6" fmla="*/ 1001891 h 1001891"/>
                <a:gd name="connsiteX7" fmla="*/ 0 w 1549400"/>
                <a:gd name="connsiteY7" fmla="*/ 227191 h 1001891"/>
                <a:gd name="connsiteX8" fmla="*/ 2244 w 1549400"/>
                <a:gd name="connsiteY8" fmla="*/ 182753 h 1001891"/>
                <a:gd name="connsiteX9" fmla="*/ 47071 w 1549400"/>
                <a:gd name="connsiteY9" fmla="*/ 196668 h 1001891"/>
                <a:gd name="connsiteX10" fmla="*/ 203200 w 1549400"/>
                <a:gd name="connsiteY10" fmla="*/ 212407 h 1001891"/>
                <a:gd name="connsiteX11" fmla="*/ 636342 w 1549400"/>
                <a:gd name="connsiteY11" fmla="*/ 80100 h 1001891"/>
                <a:gd name="connsiteX12" fmla="*/ 733425 w 1549400"/>
                <a:gd name="connsiteY12" fmla="*/ 0 h 1001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9400" h="1001891">
                  <a:moveTo>
                    <a:pt x="733425" y="0"/>
                  </a:moveTo>
                  <a:lnTo>
                    <a:pt x="830508" y="80100"/>
                  </a:lnTo>
                  <a:cubicBezTo>
                    <a:pt x="954151" y="163632"/>
                    <a:pt x="1103205" y="212407"/>
                    <a:pt x="1263650" y="212407"/>
                  </a:cubicBezTo>
                  <a:cubicBezTo>
                    <a:pt x="1317132" y="212407"/>
                    <a:pt x="1369348" y="206988"/>
                    <a:pt x="1419779" y="196668"/>
                  </a:cubicBezTo>
                  <a:lnTo>
                    <a:pt x="1545882" y="157523"/>
                  </a:lnTo>
                  <a:lnTo>
                    <a:pt x="1549400" y="227191"/>
                  </a:lnTo>
                  <a:cubicBezTo>
                    <a:pt x="1549400" y="655046"/>
                    <a:pt x="1202555" y="1001891"/>
                    <a:pt x="774700" y="1001891"/>
                  </a:cubicBezTo>
                  <a:cubicBezTo>
                    <a:pt x="346845" y="1001891"/>
                    <a:pt x="0" y="655046"/>
                    <a:pt x="0" y="227191"/>
                  </a:cubicBezTo>
                  <a:lnTo>
                    <a:pt x="2244" y="182753"/>
                  </a:lnTo>
                  <a:lnTo>
                    <a:pt x="47071" y="196668"/>
                  </a:lnTo>
                  <a:cubicBezTo>
                    <a:pt x="97502" y="206988"/>
                    <a:pt x="149718" y="212407"/>
                    <a:pt x="203200" y="212407"/>
                  </a:cubicBezTo>
                  <a:cubicBezTo>
                    <a:pt x="363645" y="212407"/>
                    <a:pt x="512699" y="163632"/>
                    <a:pt x="636342" y="80100"/>
                  </a:cubicBezTo>
                  <a:lnTo>
                    <a:pt x="733425" y="0"/>
                  </a:lnTo>
                  <a:close/>
                </a:path>
              </a:pathLst>
            </a:cu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grpSp>
      <p:grpSp>
        <p:nvGrpSpPr>
          <p:cNvPr id="36" name="组合 35">
            <a:extLst>
              <a:ext uri="{FF2B5EF4-FFF2-40B4-BE49-F238E27FC236}">
                <a16:creationId xmlns:a16="http://schemas.microsoft.com/office/drawing/2014/main" id="{23332AA5-CC91-4E18-AB6C-67283044A811}"/>
              </a:ext>
            </a:extLst>
          </p:cNvPr>
          <p:cNvGrpSpPr/>
          <p:nvPr/>
        </p:nvGrpSpPr>
        <p:grpSpPr>
          <a:xfrm>
            <a:off x="6702424" y="1732573"/>
            <a:ext cx="2609850" cy="2338885"/>
            <a:chOff x="6702424" y="1732573"/>
            <a:chExt cx="2609850" cy="2338885"/>
          </a:xfrm>
        </p:grpSpPr>
        <p:sp>
          <p:nvSpPr>
            <p:cNvPr id="28" name="任意多边形: 形状 27">
              <a:extLst>
                <a:ext uri="{FF2B5EF4-FFF2-40B4-BE49-F238E27FC236}">
                  <a16:creationId xmlns:a16="http://schemas.microsoft.com/office/drawing/2014/main" id="{AABF699F-2D58-46C5-8929-F0A0A3A27590}"/>
                </a:ext>
              </a:extLst>
            </p:cNvPr>
            <p:cNvSpPr/>
            <p:nvPr/>
          </p:nvSpPr>
          <p:spPr bwMode="auto">
            <a:xfrm>
              <a:off x="7762873" y="1944981"/>
              <a:ext cx="488950" cy="631961"/>
            </a:xfrm>
            <a:custGeom>
              <a:avLst/>
              <a:gdLst>
                <a:gd name="connsiteX0" fmla="*/ 244475 w 488950"/>
                <a:gd name="connsiteY0" fmla="*/ 0 h 631961"/>
                <a:gd name="connsiteX1" fmla="*/ 262046 w 488950"/>
                <a:gd name="connsiteY1" fmla="*/ 14497 h 631961"/>
                <a:gd name="connsiteX2" fmla="*/ 488950 w 488950"/>
                <a:gd name="connsiteY2" fmla="*/ 562293 h 631961"/>
                <a:gd name="connsiteX3" fmla="*/ 486706 w 488950"/>
                <a:gd name="connsiteY3" fmla="*/ 606731 h 631961"/>
                <a:gd name="connsiteX4" fmla="*/ 441879 w 488950"/>
                <a:gd name="connsiteY4" fmla="*/ 592816 h 631961"/>
                <a:gd name="connsiteX5" fmla="*/ 285750 w 488950"/>
                <a:gd name="connsiteY5" fmla="*/ 577077 h 631961"/>
                <a:gd name="connsiteX6" fmla="*/ 129621 w 488950"/>
                <a:gd name="connsiteY6" fmla="*/ 592816 h 631961"/>
                <a:gd name="connsiteX7" fmla="*/ 3518 w 488950"/>
                <a:gd name="connsiteY7" fmla="*/ 631961 h 631961"/>
                <a:gd name="connsiteX8" fmla="*/ 0 w 488950"/>
                <a:gd name="connsiteY8" fmla="*/ 562293 h 631961"/>
                <a:gd name="connsiteX9" fmla="*/ 226904 w 488950"/>
                <a:gd name="connsiteY9" fmla="*/ 14497 h 631961"/>
                <a:gd name="connsiteX10" fmla="*/ 244475 w 488950"/>
                <a:gd name="connsiteY10" fmla="*/ 0 h 631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950" h="631961">
                  <a:moveTo>
                    <a:pt x="244475" y="0"/>
                  </a:moveTo>
                  <a:lnTo>
                    <a:pt x="262046" y="14497"/>
                  </a:lnTo>
                  <a:cubicBezTo>
                    <a:pt x="402239" y="154691"/>
                    <a:pt x="488950" y="348366"/>
                    <a:pt x="488950" y="562293"/>
                  </a:cubicBezTo>
                  <a:lnTo>
                    <a:pt x="486706" y="606731"/>
                  </a:lnTo>
                  <a:lnTo>
                    <a:pt x="441879" y="592816"/>
                  </a:lnTo>
                  <a:cubicBezTo>
                    <a:pt x="391448" y="582497"/>
                    <a:pt x="339232" y="577077"/>
                    <a:pt x="285750" y="577077"/>
                  </a:cubicBezTo>
                  <a:cubicBezTo>
                    <a:pt x="232268" y="577077"/>
                    <a:pt x="180052" y="582497"/>
                    <a:pt x="129621" y="592816"/>
                  </a:cubicBezTo>
                  <a:lnTo>
                    <a:pt x="3518" y="631961"/>
                  </a:lnTo>
                  <a:lnTo>
                    <a:pt x="0" y="562293"/>
                  </a:lnTo>
                  <a:cubicBezTo>
                    <a:pt x="0" y="348366"/>
                    <a:pt x="86711" y="154691"/>
                    <a:pt x="226904" y="14497"/>
                  </a:cubicBezTo>
                  <a:lnTo>
                    <a:pt x="244475" y="0"/>
                  </a:lnTo>
                  <a:close/>
                </a:path>
              </a:pathLst>
            </a:cu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
          <p:nvSpPr>
            <p:cNvPr id="29" name="任意多边形: 形状 28">
              <a:extLst>
                <a:ext uri="{FF2B5EF4-FFF2-40B4-BE49-F238E27FC236}">
                  <a16:creationId xmlns:a16="http://schemas.microsoft.com/office/drawing/2014/main" id="{1A2F647C-E3A4-4AB2-81FA-E30C0B82F3AF}"/>
                </a:ext>
              </a:extLst>
            </p:cNvPr>
            <p:cNvSpPr/>
            <p:nvPr/>
          </p:nvSpPr>
          <p:spPr bwMode="auto">
            <a:xfrm>
              <a:off x="8007349" y="2551711"/>
              <a:ext cx="812457" cy="730262"/>
            </a:xfrm>
            <a:custGeom>
              <a:avLst/>
              <a:gdLst>
                <a:gd name="connsiteX0" fmla="*/ 242231 w 812457"/>
                <a:gd name="connsiteY0" fmla="*/ 0 h 730262"/>
                <a:gd name="connsiteX1" fmla="*/ 342823 w 812457"/>
                <a:gd name="connsiteY1" fmla="*/ 31226 h 730262"/>
                <a:gd name="connsiteX2" fmla="*/ 811975 w 812457"/>
                <a:gd name="connsiteY2" fmla="*/ 665837 h 730262"/>
                <a:gd name="connsiteX3" fmla="*/ 812457 w 812457"/>
                <a:gd name="connsiteY3" fmla="*/ 675378 h 730262"/>
                <a:gd name="connsiteX4" fmla="*/ 686354 w 812457"/>
                <a:gd name="connsiteY4" fmla="*/ 714523 h 730262"/>
                <a:gd name="connsiteX5" fmla="*/ 530225 w 812457"/>
                <a:gd name="connsiteY5" fmla="*/ 730262 h 730262"/>
                <a:gd name="connsiteX6" fmla="*/ 97083 w 812457"/>
                <a:gd name="connsiteY6" fmla="*/ 597955 h 730262"/>
                <a:gd name="connsiteX7" fmla="*/ 0 w 812457"/>
                <a:gd name="connsiteY7" fmla="*/ 517855 h 730262"/>
                <a:gd name="connsiteX8" fmla="*/ 17571 w 812457"/>
                <a:gd name="connsiteY8" fmla="*/ 503358 h 730262"/>
                <a:gd name="connsiteX9" fmla="*/ 240475 w 812457"/>
                <a:gd name="connsiteY9" fmla="*/ 34771 h 730262"/>
                <a:gd name="connsiteX10" fmla="*/ 242231 w 812457"/>
                <a:gd name="connsiteY10" fmla="*/ 0 h 73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2457" h="730262">
                  <a:moveTo>
                    <a:pt x="242231" y="0"/>
                  </a:moveTo>
                  <a:lnTo>
                    <a:pt x="342823" y="31226"/>
                  </a:lnTo>
                  <a:cubicBezTo>
                    <a:pt x="597704" y="139031"/>
                    <a:pt x="782882" y="379363"/>
                    <a:pt x="811975" y="665837"/>
                  </a:cubicBezTo>
                  <a:lnTo>
                    <a:pt x="812457" y="675378"/>
                  </a:lnTo>
                  <a:lnTo>
                    <a:pt x="686354" y="714523"/>
                  </a:lnTo>
                  <a:cubicBezTo>
                    <a:pt x="635923" y="724843"/>
                    <a:pt x="583707" y="730262"/>
                    <a:pt x="530225" y="730262"/>
                  </a:cubicBezTo>
                  <a:cubicBezTo>
                    <a:pt x="369780" y="730262"/>
                    <a:pt x="220726" y="681487"/>
                    <a:pt x="97083" y="597955"/>
                  </a:cubicBezTo>
                  <a:lnTo>
                    <a:pt x="0" y="517855"/>
                  </a:lnTo>
                  <a:lnTo>
                    <a:pt x="17571" y="503358"/>
                  </a:lnTo>
                  <a:cubicBezTo>
                    <a:pt x="140240" y="380689"/>
                    <a:pt x="221962" y="217073"/>
                    <a:pt x="240475" y="34771"/>
                  </a:cubicBezTo>
                  <a:lnTo>
                    <a:pt x="242231" y="0"/>
                  </a:lnTo>
                  <a:close/>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
          <p:nvSpPr>
            <p:cNvPr id="30" name="任意多边形: 形状 29">
              <a:extLst>
                <a:ext uri="{FF2B5EF4-FFF2-40B4-BE49-F238E27FC236}">
                  <a16:creationId xmlns:a16="http://schemas.microsoft.com/office/drawing/2014/main" id="{6506EEF1-E101-42D7-9714-640FE70DCB09}"/>
                </a:ext>
              </a:extLst>
            </p:cNvPr>
            <p:cNvSpPr/>
            <p:nvPr/>
          </p:nvSpPr>
          <p:spPr bwMode="auto">
            <a:xfrm>
              <a:off x="7276168" y="2576941"/>
              <a:ext cx="731181" cy="705032"/>
            </a:xfrm>
            <a:custGeom>
              <a:avLst/>
              <a:gdLst>
                <a:gd name="connsiteX0" fmla="*/ 490224 w 731181"/>
                <a:gd name="connsiteY0" fmla="*/ 0 h 705032"/>
                <a:gd name="connsiteX1" fmla="*/ 490706 w 731181"/>
                <a:gd name="connsiteY1" fmla="*/ 9541 h 705032"/>
                <a:gd name="connsiteX2" fmla="*/ 713610 w 731181"/>
                <a:gd name="connsiteY2" fmla="*/ 478128 h 705032"/>
                <a:gd name="connsiteX3" fmla="*/ 731181 w 731181"/>
                <a:gd name="connsiteY3" fmla="*/ 492625 h 705032"/>
                <a:gd name="connsiteX4" fmla="*/ 634098 w 731181"/>
                <a:gd name="connsiteY4" fmla="*/ 572725 h 705032"/>
                <a:gd name="connsiteX5" fmla="*/ 200956 w 731181"/>
                <a:gd name="connsiteY5" fmla="*/ 705032 h 705032"/>
                <a:gd name="connsiteX6" fmla="*/ 44827 w 731181"/>
                <a:gd name="connsiteY6" fmla="*/ 689293 h 705032"/>
                <a:gd name="connsiteX7" fmla="*/ 0 w 731181"/>
                <a:gd name="connsiteY7" fmla="*/ 675378 h 705032"/>
                <a:gd name="connsiteX8" fmla="*/ 1756 w 731181"/>
                <a:gd name="connsiteY8" fmla="*/ 640607 h 705032"/>
                <a:gd name="connsiteX9" fmla="*/ 470908 w 731181"/>
                <a:gd name="connsiteY9" fmla="*/ 5996 h 705032"/>
                <a:gd name="connsiteX10" fmla="*/ 490224 w 731181"/>
                <a:gd name="connsiteY10" fmla="*/ 0 h 705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181" h="705032">
                  <a:moveTo>
                    <a:pt x="490224" y="0"/>
                  </a:moveTo>
                  <a:lnTo>
                    <a:pt x="490706" y="9541"/>
                  </a:lnTo>
                  <a:cubicBezTo>
                    <a:pt x="509220" y="191843"/>
                    <a:pt x="590942" y="355459"/>
                    <a:pt x="713610" y="478128"/>
                  </a:cubicBezTo>
                  <a:lnTo>
                    <a:pt x="731181" y="492625"/>
                  </a:lnTo>
                  <a:lnTo>
                    <a:pt x="634098" y="572725"/>
                  </a:lnTo>
                  <a:cubicBezTo>
                    <a:pt x="510455" y="656257"/>
                    <a:pt x="361401" y="705032"/>
                    <a:pt x="200956" y="705032"/>
                  </a:cubicBezTo>
                  <a:cubicBezTo>
                    <a:pt x="147474" y="705032"/>
                    <a:pt x="95258" y="699613"/>
                    <a:pt x="44827" y="689293"/>
                  </a:cubicBezTo>
                  <a:lnTo>
                    <a:pt x="0" y="675378"/>
                  </a:lnTo>
                  <a:lnTo>
                    <a:pt x="1756" y="640607"/>
                  </a:lnTo>
                  <a:cubicBezTo>
                    <a:pt x="30849" y="354133"/>
                    <a:pt x="216027" y="113801"/>
                    <a:pt x="470908" y="5996"/>
                  </a:cubicBezTo>
                  <a:lnTo>
                    <a:pt x="490224" y="0"/>
                  </a:lnTo>
                  <a:close/>
                </a:path>
              </a:pathLst>
            </a:cu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
          <p:nvSpPr>
            <p:cNvPr id="31" name="任意多边形: 形状 30">
              <a:extLst>
                <a:ext uri="{FF2B5EF4-FFF2-40B4-BE49-F238E27FC236}">
                  <a16:creationId xmlns:a16="http://schemas.microsoft.com/office/drawing/2014/main" id="{2636C4DC-3C90-4ECA-8593-3B2E4B9F25EC}"/>
                </a:ext>
              </a:extLst>
            </p:cNvPr>
            <p:cNvSpPr/>
            <p:nvPr/>
          </p:nvSpPr>
          <p:spPr bwMode="auto">
            <a:xfrm>
              <a:off x="6702424" y="1732573"/>
              <a:ext cx="1304925" cy="1519746"/>
            </a:xfrm>
            <a:custGeom>
              <a:avLst/>
              <a:gdLst>
                <a:gd name="connsiteX0" fmla="*/ 774700 w 1304925"/>
                <a:gd name="connsiteY0" fmla="*/ 0 h 1519746"/>
                <a:gd name="connsiteX1" fmla="*/ 1207842 w 1304925"/>
                <a:gd name="connsiteY1" fmla="*/ 132307 h 1519746"/>
                <a:gd name="connsiteX2" fmla="*/ 1304925 w 1304925"/>
                <a:gd name="connsiteY2" fmla="*/ 212407 h 1519746"/>
                <a:gd name="connsiteX3" fmla="*/ 1287354 w 1304925"/>
                <a:gd name="connsiteY3" fmla="*/ 226904 h 1519746"/>
                <a:gd name="connsiteX4" fmla="*/ 1060450 w 1304925"/>
                <a:gd name="connsiteY4" fmla="*/ 774700 h 1519746"/>
                <a:gd name="connsiteX5" fmla="*/ 1063968 w 1304925"/>
                <a:gd name="connsiteY5" fmla="*/ 844368 h 1519746"/>
                <a:gd name="connsiteX6" fmla="*/ 1044652 w 1304925"/>
                <a:gd name="connsiteY6" fmla="*/ 850364 h 1519746"/>
                <a:gd name="connsiteX7" fmla="*/ 575500 w 1304925"/>
                <a:gd name="connsiteY7" fmla="*/ 1484975 h 1519746"/>
                <a:gd name="connsiteX8" fmla="*/ 573744 w 1304925"/>
                <a:gd name="connsiteY8" fmla="*/ 1519746 h 1519746"/>
                <a:gd name="connsiteX9" fmla="*/ 473152 w 1304925"/>
                <a:gd name="connsiteY9" fmla="*/ 1488520 h 1519746"/>
                <a:gd name="connsiteX10" fmla="*/ 0 w 1304925"/>
                <a:gd name="connsiteY10" fmla="*/ 774700 h 1519746"/>
                <a:gd name="connsiteX11" fmla="*/ 774700 w 1304925"/>
                <a:gd name="connsiteY11" fmla="*/ 0 h 1519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4925" h="1519746">
                  <a:moveTo>
                    <a:pt x="774700" y="0"/>
                  </a:moveTo>
                  <a:cubicBezTo>
                    <a:pt x="935145" y="0"/>
                    <a:pt x="1084199" y="48775"/>
                    <a:pt x="1207842" y="132307"/>
                  </a:cubicBezTo>
                  <a:lnTo>
                    <a:pt x="1304925" y="212407"/>
                  </a:lnTo>
                  <a:lnTo>
                    <a:pt x="1287354" y="226904"/>
                  </a:lnTo>
                  <a:cubicBezTo>
                    <a:pt x="1147161" y="367098"/>
                    <a:pt x="1060450" y="560773"/>
                    <a:pt x="1060450" y="774700"/>
                  </a:cubicBezTo>
                  <a:lnTo>
                    <a:pt x="1063968" y="844368"/>
                  </a:lnTo>
                  <a:lnTo>
                    <a:pt x="1044652" y="850364"/>
                  </a:lnTo>
                  <a:cubicBezTo>
                    <a:pt x="789771" y="958169"/>
                    <a:pt x="604593" y="1198501"/>
                    <a:pt x="575500" y="1484975"/>
                  </a:cubicBezTo>
                  <a:lnTo>
                    <a:pt x="573744" y="1519746"/>
                  </a:lnTo>
                  <a:lnTo>
                    <a:pt x="473152" y="1488520"/>
                  </a:lnTo>
                  <a:cubicBezTo>
                    <a:pt x="195100" y="1370915"/>
                    <a:pt x="0" y="1095591"/>
                    <a:pt x="0" y="774700"/>
                  </a:cubicBezTo>
                  <a:cubicBezTo>
                    <a:pt x="0" y="346845"/>
                    <a:pt x="346845" y="0"/>
                    <a:pt x="774700" y="0"/>
                  </a:cubicBezTo>
                  <a:close/>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
          <p:nvSpPr>
            <p:cNvPr id="32" name="任意多边形: 形状 31">
              <a:extLst>
                <a:ext uri="{FF2B5EF4-FFF2-40B4-BE49-F238E27FC236}">
                  <a16:creationId xmlns:a16="http://schemas.microsoft.com/office/drawing/2014/main" id="{1074F8E6-54FA-4580-9D8B-08984F6F50A0}"/>
                </a:ext>
              </a:extLst>
            </p:cNvPr>
            <p:cNvSpPr/>
            <p:nvPr/>
          </p:nvSpPr>
          <p:spPr bwMode="auto">
            <a:xfrm>
              <a:off x="8007349" y="1732573"/>
              <a:ext cx="1304925" cy="1494516"/>
            </a:xfrm>
            <a:custGeom>
              <a:avLst/>
              <a:gdLst>
                <a:gd name="connsiteX0" fmla="*/ 530225 w 1304925"/>
                <a:gd name="connsiteY0" fmla="*/ 0 h 1494516"/>
                <a:gd name="connsiteX1" fmla="*/ 1304925 w 1304925"/>
                <a:gd name="connsiteY1" fmla="*/ 774700 h 1494516"/>
                <a:gd name="connsiteX2" fmla="*/ 831773 w 1304925"/>
                <a:gd name="connsiteY2" fmla="*/ 1488520 h 1494516"/>
                <a:gd name="connsiteX3" fmla="*/ 812457 w 1304925"/>
                <a:gd name="connsiteY3" fmla="*/ 1494516 h 1494516"/>
                <a:gd name="connsiteX4" fmla="*/ 811975 w 1304925"/>
                <a:gd name="connsiteY4" fmla="*/ 1484975 h 1494516"/>
                <a:gd name="connsiteX5" fmla="*/ 342823 w 1304925"/>
                <a:gd name="connsiteY5" fmla="*/ 850364 h 1494516"/>
                <a:gd name="connsiteX6" fmla="*/ 242231 w 1304925"/>
                <a:gd name="connsiteY6" fmla="*/ 819138 h 1494516"/>
                <a:gd name="connsiteX7" fmla="*/ 244475 w 1304925"/>
                <a:gd name="connsiteY7" fmla="*/ 774700 h 1494516"/>
                <a:gd name="connsiteX8" fmla="*/ 17571 w 1304925"/>
                <a:gd name="connsiteY8" fmla="*/ 226904 h 1494516"/>
                <a:gd name="connsiteX9" fmla="*/ 0 w 1304925"/>
                <a:gd name="connsiteY9" fmla="*/ 212407 h 1494516"/>
                <a:gd name="connsiteX10" fmla="*/ 97083 w 1304925"/>
                <a:gd name="connsiteY10" fmla="*/ 132307 h 1494516"/>
                <a:gd name="connsiteX11" fmla="*/ 530225 w 1304925"/>
                <a:gd name="connsiteY11" fmla="*/ 0 h 149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4925" h="1494516">
                  <a:moveTo>
                    <a:pt x="530225" y="0"/>
                  </a:moveTo>
                  <a:cubicBezTo>
                    <a:pt x="958080" y="0"/>
                    <a:pt x="1304925" y="346845"/>
                    <a:pt x="1304925" y="774700"/>
                  </a:cubicBezTo>
                  <a:cubicBezTo>
                    <a:pt x="1304925" y="1095591"/>
                    <a:pt x="1109825" y="1370915"/>
                    <a:pt x="831773" y="1488520"/>
                  </a:cubicBezTo>
                  <a:lnTo>
                    <a:pt x="812457" y="1494516"/>
                  </a:lnTo>
                  <a:lnTo>
                    <a:pt x="811975" y="1484975"/>
                  </a:lnTo>
                  <a:cubicBezTo>
                    <a:pt x="782882" y="1198501"/>
                    <a:pt x="597704" y="958169"/>
                    <a:pt x="342823" y="850364"/>
                  </a:cubicBezTo>
                  <a:lnTo>
                    <a:pt x="242231" y="819138"/>
                  </a:lnTo>
                  <a:lnTo>
                    <a:pt x="244475" y="774700"/>
                  </a:lnTo>
                  <a:cubicBezTo>
                    <a:pt x="244475" y="560773"/>
                    <a:pt x="157764" y="367098"/>
                    <a:pt x="17571" y="226904"/>
                  </a:cubicBezTo>
                  <a:lnTo>
                    <a:pt x="0" y="212407"/>
                  </a:lnTo>
                  <a:lnTo>
                    <a:pt x="97083" y="132307"/>
                  </a:lnTo>
                  <a:cubicBezTo>
                    <a:pt x="220726" y="48775"/>
                    <a:pt x="369780" y="0"/>
                    <a:pt x="530225" y="0"/>
                  </a:cubicBezTo>
                  <a:close/>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ea typeface="宋体" pitchFamily="2" charset="-122"/>
              </a:endParaRPr>
            </a:p>
          </p:txBody>
        </p:sp>
        <p:sp>
          <p:nvSpPr>
            <p:cNvPr id="33" name="任意多边形: 形状 32">
              <a:extLst>
                <a:ext uri="{FF2B5EF4-FFF2-40B4-BE49-F238E27FC236}">
                  <a16:creationId xmlns:a16="http://schemas.microsoft.com/office/drawing/2014/main" id="{5A8F9EB4-458C-4568-8A7C-0E2B18956C49}"/>
                </a:ext>
              </a:extLst>
            </p:cNvPr>
            <p:cNvSpPr/>
            <p:nvPr/>
          </p:nvSpPr>
          <p:spPr bwMode="auto">
            <a:xfrm>
              <a:off x="7766391" y="2522058"/>
              <a:ext cx="483188" cy="547509"/>
            </a:xfrm>
            <a:custGeom>
              <a:avLst/>
              <a:gdLst>
                <a:gd name="connsiteX0" fmla="*/ 282232 w 483188"/>
                <a:gd name="connsiteY0" fmla="*/ 0 h 547509"/>
                <a:gd name="connsiteX1" fmla="*/ 438361 w 483188"/>
                <a:gd name="connsiteY1" fmla="*/ 15739 h 547509"/>
                <a:gd name="connsiteX2" fmla="*/ 483188 w 483188"/>
                <a:gd name="connsiteY2" fmla="*/ 29654 h 547509"/>
                <a:gd name="connsiteX3" fmla="*/ 481432 w 483188"/>
                <a:gd name="connsiteY3" fmla="*/ 64425 h 547509"/>
                <a:gd name="connsiteX4" fmla="*/ 258528 w 483188"/>
                <a:gd name="connsiteY4" fmla="*/ 533012 h 547509"/>
                <a:gd name="connsiteX5" fmla="*/ 240957 w 483188"/>
                <a:gd name="connsiteY5" fmla="*/ 547509 h 547509"/>
                <a:gd name="connsiteX6" fmla="*/ 223386 w 483188"/>
                <a:gd name="connsiteY6" fmla="*/ 533012 h 547509"/>
                <a:gd name="connsiteX7" fmla="*/ 482 w 483188"/>
                <a:gd name="connsiteY7" fmla="*/ 64425 h 547509"/>
                <a:gd name="connsiteX8" fmla="*/ 0 w 483188"/>
                <a:gd name="connsiteY8" fmla="*/ 54884 h 547509"/>
                <a:gd name="connsiteX9" fmla="*/ 126103 w 483188"/>
                <a:gd name="connsiteY9" fmla="*/ 15739 h 547509"/>
                <a:gd name="connsiteX10" fmla="*/ 282232 w 483188"/>
                <a:gd name="connsiteY10" fmla="*/ 0 h 547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3188" h="547509">
                  <a:moveTo>
                    <a:pt x="282232" y="0"/>
                  </a:moveTo>
                  <a:cubicBezTo>
                    <a:pt x="335714" y="0"/>
                    <a:pt x="387930" y="5420"/>
                    <a:pt x="438361" y="15739"/>
                  </a:cubicBezTo>
                  <a:lnTo>
                    <a:pt x="483188" y="29654"/>
                  </a:lnTo>
                  <a:lnTo>
                    <a:pt x="481432" y="64425"/>
                  </a:lnTo>
                  <a:cubicBezTo>
                    <a:pt x="462919" y="246727"/>
                    <a:pt x="381197" y="410343"/>
                    <a:pt x="258528" y="533012"/>
                  </a:cubicBezTo>
                  <a:lnTo>
                    <a:pt x="240957" y="547509"/>
                  </a:lnTo>
                  <a:lnTo>
                    <a:pt x="223386" y="533012"/>
                  </a:lnTo>
                  <a:cubicBezTo>
                    <a:pt x="100718" y="410343"/>
                    <a:pt x="18996" y="246727"/>
                    <a:pt x="482" y="64425"/>
                  </a:cubicBezTo>
                  <a:lnTo>
                    <a:pt x="0" y="54884"/>
                  </a:lnTo>
                  <a:lnTo>
                    <a:pt x="126103" y="15739"/>
                  </a:lnTo>
                  <a:cubicBezTo>
                    <a:pt x="176534" y="5420"/>
                    <a:pt x="228750" y="0"/>
                    <a:pt x="282232" y="0"/>
                  </a:cubicBezTo>
                  <a:close/>
                </a:path>
              </a:pathLst>
            </a:cu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
          <p:nvSpPr>
            <p:cNvPr id="34" name="任意多边形: 形状 33">
              <a:extLst>
                <a:ext uri="{FF2B5EF4-FFF2-40B4-BE49-F238E27FC236}">
                  <a16:creationId xmlns:a16="http://schemas.microsoft.com/office/drawing/2014/main" id="{5582D0D7-4EE9-4B9B-8C55-37E75C0F6035}"/>
                </a:ext>
              </a:extLst>
            </p:cNvPr>
            <p:cNvSpPr/>
            <p:nvPr/>
          </p:nvSpPr>
          <p:spPr bwMode="auto">
            <a:xfrm>
              <a:off x="7273923" y="3069567"/>
              <a:ext cx="1549400" cy="1001891"/>
            </a:xfrm>
            <a:custGeom>
              <a:avLst/>
              <a:gdLst>
                <a:gd name="connsiteX0" fmla="*/ 733425 w 1549400"/>
                <a:gd name="connsiteY0" fmla="*/ 0 h 1001891"/>
                <a:gd name="connsiteX1" fmla="*/ 830508 w 1549400"/>
                <a:gd name="connsiteY1" fmla="*/ 80100 h 1001891"/>
                <a:gd name="connsiteX2" fmla="*/ 1263650 w 1549400"/>
                <a:gd name="connsiteY2" fmla="*/ 212407 h 1001891"/>
                <a:gd name="connsiteX3" fmla="*/ 1419779 w 1549400"/>
                <a:gd name="connsiteY3" fmla="*/ 196668 h 1001891"/>
                <a:gd name="connsiteX4" fmla="*/ 1545882 w 1549400"/>
                <a:gd name="connsiteY4" fmla="*/ 157523 h 1001891"/>
                <a:gd name="connsiteX5" fmla="*/ 1549400 w 1549400"/>
                <a:gd name="connsiteY5" fmla="*/ 227191 h 1001891"/>
                <a:gd name="connsiteX6" fmla="*/ 774700 w 1549400"/>
                <a:gd name="connsiteY6" fmla="*/ 1001891 h 1001891"/>
                <a:gd name="connsiteX7" fmla="*/ 0 w 1549400"/>
                <a:gd name="connsiteY7" fmla="*/ 227191 h 1001891"/>
                <a:gd name="connsiteX8" fmla="*/ 2244 w 1549400"/>
                <a:gd name="connsiteY8" fmla="*/ 182753 h 1001891"/>
                <a:gd name="connsiteX9" fmla="*/ 47071 w 1549400"/>
                <a:gd name="connsiteY9" fmla="*/ 196668 h 1001891"/>
                <a:gd name="connsiteX10" fmla="*/ 203200 w 1549400"/>
                <a:gd name="connsiteY10" fmla="*/ 212407 h 1001891"/>
                <a:gd name="connsiteX11" fmla="*/ 636342 w 1549400"/>
                <a:gd name="connsiteY11" fmla="*/ 80100 h 1001891"/>
                <a:gd name="connsiteX12" fmla="*/ 733425 w 1549400"/>
                <a:gd name="connsiteY12" fmla="*/ 0 h 1001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9400" h="1001891">
                  <a:moveTo>
                    <a:pt x="733425" y="0"/>
                  </a:moveTo>
                  <a:lnTo>
                    <a:pt x="830508" y="80100"/>
                  </a:lnTo>
                  <a:cubicBezTo>
                    <a:pt x="954151" y="163632"/>
                    <a:pt x="1103205" y="212407"/>
                    <a:pt x="1263650" y="212407"/>
                  </a:cubicBezTo>
                  <a:cubicBezTo>
                    <a:pt x="1317132" y="212407"/>
                    <a:pt x="1369348" y="206988"/>
                    <a:pt x="1419779" y="196668"/>
                  </a:cubicBezTo>
                  <a:lnTo>
                    <a:pt x="1545882" y="157523"/>
                  </a:lnTo>
                  <a:lnTo>
                    <a:pt x="1549400" y="227191"/>
                  </a:lnTo>
                  <a:cubicBezTo>
                    <a:pt x="1549400" y="655046"/>
                    <a:pt x="1202555" y="1001891"/>
                    <a:pt x="774700" y="1001891"/>
                  </a:cubicBezTo>
                  <a:cubicBezTo>
                    <a:pt x="346845" y="1001891"/>
                    <a:pt x="0" y="655046"/>
                    <a:pt x="0" y="227191"/>
                  </a:cubicBezTo>
                  <a:lnTo>
                    <a:pt x="2244" y="182753"/>
                  </a:lnTo>
                  <a:lnTo>
                    <a:pt x="47071" y="196668"/>
                  </a:lnTo>
                  <a:cubicBezTo>
                    <a:pt x="97502" y="206988"/>
                    <a:pt x="149718" y="212407"/>
                    <a:pt x="203200" y="212407"/>
                  </a:cubicBezTo>
                  <a:cubicBezTo>
                    <a:pt x="363645" y="212407"/>
                    <a:pt x="512699" y="163632"/>
                    <a:pt x="636342" y="80100"/>
                  </a:cubicBezTo>
                  <a:lnTo>
                    <a:pt x="733425" y="0"/>
                  </a:lnTo>
                  <a:close/>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grpSp>
      <p:grpSp>
        <p:nvGrpSpPr>
          <p:cNvPr id="40" name="组合 39">
            <a:extLst>
              <a:ext uri="{FF2B5EF4-FFF2-40B4-BE49-F238E27FC236}">
                <a16:creationId xmlns:a16="http://schemas.microsoft.com/office/drawing/2014/main" id="{6B0F75AF-955D-40F2-BEA3-6D07F7D73028}"/>
              </a:ext>
            </a:extLst>
          </p:cNvPr>
          <p:cNvGrpSpPr/>
          <p:nvPr/>
        </p:nvGrpSpPr>
        <p:grpSpPr>
          <a:xfrm>
            <a:off x="2335410" y="2009072"/>
            <a:ext cx="1916787" cy="1648588"/>
            <a:chOff x="1982655" y="2115276"/>
            <a:chExt cx="1916787" cy="1648588"/>
          </a:xfrm>
        </p:grpSpPr>
        <p:sp>
          <p:nvSpPr>
            <p:cNvPr id="37" name="文本框 36">
              <a:extLst>
                <a:ext uri="{FF2B5EF4-FFF2-40B4-BE49-F238E27FC236}">
                  <a16:creationId xmlns:a16="http://schemas.microsoft.com/office/drawing/2014/main" id="{92048103-926D-47D9-B697-215FB8D88549}"/>
                </a:ext>
              </a:extLst>
            </p:cNvPr>
            <p:cNvSpPr txBox="1"/>
            <p:nvPr/>
          </p:nvSpPr>
          <p:spPr>
            <a:xfrm>
              <a:off x="1982655" y="2144437"/>
              <a:ext cx="407484" cy="461665"/>
            </a:xfrm>
            <a:prstGeom prst="rect">
              <a:avLst/>
            </a:prstGeom>
            <a:noFill/>
          </p:spPr>
          <p:txBody>
            <a:bodyPr wrap="none" rtlCol="0">
              <a:spAutoFit/>
            </a:bodyPr>
            <a:lstStyle/>
            <a:p>
              <a:r>
                <a:rPr lang="en-US" sz="2400" b="1" dirty="0">
                  <a:solidFill>
                    <a:srgbClr val="FF0000"/>
                  </a:solidFill>
                </a:rPr>
                <a:t>A</a:t>
              </a:r>
            </a:p>
          </p:txBody>
        </p:sp>
        <p:sp>
          <p:nvSpPr>
            <p:cNvPr id="38" name="文本框 37">
              <a:extLst>
                <a:ext uri="{FF2B5EF4-FFF2-40B4-BE49-F238E27FC236}">
                  <a16:creationId xmlns:a16="http://schemas.microsoft.com/office/drawing/2014/main" id="{963D8AD6-0D21-4370-8B12-DC6FBF6FC67D}"/>
                </a:ext>
              </a:extLst>
            </p:cNvPr>
            <p:cNvSpPr txBox="1"/>
            <p:nvPr/>
          </p:nvSpPr>
          <p:spPr>
            <a:xfrm>
              <a:off x="2716717" y="3302199"/>
              <a:ext cx="407484" cy="461665"/>
            </a:xfrm>
            <a:prstGeom prst="rect">
              <a:avLst/>
            </a:prstGeom>
            <a:noFill/>
          </p:spPr>
          <p:txBody>
            <a:bodyPr wrap="none" rtlCol="0">
              <a:spAutoFit/>
            </a:bodyPr>
            <a:lstStyle/>
            <a:p>
              <a:r>
                <a:rPr lang="en-US" sz="2400" b="1" dirty="0">
                  <a:solidFill>
                    <a:srgbClr val="FF0000"/>
                  </a:solidFill>
                </a:rPr>
                <a:t>C</a:t>
              </a:r>
            </a:p>
          </p:txBody>
        </p:sp>
        <p:sp>
          <p:nvSpPr>
            <p:cNvPr id="39" name="文本框 38">
              <a:extLst>
                <a:ext uri="{FF2B5EF4-FFF2-40B4-BE49-F238E27FC236}">
                  <a16:creationId xmlns:a16="http://schemas.microsoft.com/office/drawing/2014/main" id="{18BC82D6-DE39-48D0-8702-F59F3A5BA035}"/>
                </a:ext>
              </a:extLst>
            </p:cNvPr>
            <p:cNvSpPr txBox="1"/>
            <p:nvPr/>
          </p:nvSpPr>
          <p:spPr>
            <a:xfrm>
              <a:off x="3491958" y="2115276"/>
              <a:ext cx="407484" cy="461665"/>
            </a:xfrm>
            <a:prstGeom prst="rect">
              <a:avLst/>
            </a:prstGeom>
            <a:noFill/>
          </p:spPr>
          <p:txBody>
            <a:bodyPr wrap="none" rtlCol="0">
              <a:spAutoFit/>
            </a:bodyPr>
            <a:lstStyle/>
            <a:p>
              <a:r>
                <a:rPr lang="en-US" sz="2400" b="1" dirty="0">
                  <a:solidFill>
                    <a:srgbClr val="FF0000"/>
                  </a:solidFill>
                </a:rPr>
                <a:t>B</a:t>
              </a:r>
            </a:p>
          </p:txBody>
        </p:sp>
      </p:grpSp>
      <p:grpSp>
        <p:nvGrpSpPr>
          <p:cNvPr id="42" name="组合 41">
            <a:extLst>
              <a:ext uri="{FF2B5EF4-FFF2-40B4-BE49-F238E27FC236}">
                <a16:creationId xmlns:a16="http://schemas.microsoft.com/office/drawing/2014/main" id="{9F221166-5058-4FA8-9DAD-AF54B7D88FA0}"/>
              </a:ext>
            </a:extLst>
          </p:cNvPr>
          <p:cNvGrpSpPr/>
          <p:nvPr/>
        </p:nvGrpSpPr>
        <p:grpSpPr>
          <a:xfrm>
            <a:off x="7099754" y="2078584"/>
            <a:ext cx="1916787" cy="1648588"/>
            <a:chOff x="1982655" y="2115276"/>
            <a:chExt cx="1916787" cy="1648588"/>
          </a:xfrm>
        </p:grpSpPr>
        <p:sp>
          <p:nvSpPr>
            <p:cNvPr id="43" name="文本框 42">
              <a:extLst>
                <a:ext uri="{FF2B5EF4-FFF2-40B4-BE49-F238E27FC236}">
                  <a16:creationId xmlns:a16="http://schemas.microsoft.com/office/drawing/2014/main" id="{1AF556E8-3E79-472C-A80B-8F3D589DDC37}"/>
                </a:ext>
              </a:extLst>
            </p:cNvPr>
            <p:cNvSpPr txBox="1"/>
            <p:nvPr/>
          </p:nvSpPr>
          <p:spPr>
            <a:xfrm>
              <a:off x="1982655" y="2144437"/>
              <a:ext cx="407484" cy="461665"/>
            </a:xfrm>
            <a:prstGeom prst="rect">
              <a:avLst/>
            </a:prstGeom>
            <a:noFill/>
          </p:spPr>
          <p:txBody>
            <a:bodyPr wrap="none" rtlCol="0">
              <a:spAutoFit/>
            </a:bodyPr>
            <a:lstStyle/>
            <a:p>
              <a:r>
                <a:rPr lang="en-US" sz="2400" b="1" dirty="0">
                  <a:solidFill>
                    <a:srgbClr val="FF0000"/>
                  </a:solidFill>
                </a:rPr>
                <a:t>A</a:t>
              </a:r>
            </a:p>
          </p:txBody>
        </p:sp>
        <p:sp>
          <p:nvSpPr>
            <p:cNvPr id="44" name="文本框 43">
              <a:extLst>
                <a:ext uri="{FF2B5EF4-FFF2-40B4-BE49-F238E27FC236}">
                  <a16:creationId xmlns:a16="http://schemas.microsoft.com/office/drawing/2014/main" id="{CEE1D0AD-1D04-4B4A-AE0F-43FDB595BEBE}"/>
                </a:ext>
              </a:extLst>
            </p:cNvPr>
            <p:cNvSpPr txBox="1"/>
            <p:nvPr/>
          </p:nvSpPr>
          <p:spPr>
            <a:xfrm>
              <a:off x="2716717" y="3302199"/>
              <a:ext cx="407484" cy="461665"/>
            </a:xfrm>
            <a:prstGeom prst="rect">
              <a:avLst/>
            </a:prstGeom>
            <a:noFill/>
          </p:spPr>
          <p:txBody>
            <a:bodyPr wrap="none" rtlCol="0">
              <a:spAutoFit/>
            </a:bodyPr>
            <a:lstStyle/>
            <a:p>
              <a:r>
                <a:rPr lang="en-US" sz="2400" b="1" dirty="0">
                  <a:solidFill>
                    <a:srgbClr val="FF0000"/>
                  </a:solidFill>
                </a:rPr>
                <a:t>C</a:t>
              </a:r>
            </a:p>
          </p:txBody>
        </p:sp>
        <p:sp>
          <p:nvSpPr>
            <p:cNvPr id="45" name="文本框 44">
              <a:extLst>
                <a:ext uri="{FF2B5EF4-FFF2-40B4-BE49-F238E27FC236}">
                  <a16:creationId xmlns:a16="http://schemas.microsoft.com/office/drawing/2014/main" id="{0A4AD9CA-92E2-43AB-A55C-F8DF702ADDF7}"/>
                </a:ext>
              </a:extLst>
            </p:cNvPr>
            <p:cNvSpPr txBox="1"/>
            <p:nvPr/>
          </p:nvSpPr>
          <p:spPr>
            <a:xfrm>
              <a:off x="3491958" y="2115276"/>
              <a:ext cx="407484" cy="461665"/>
            </a:xfrm>
            <a:prstGeom prst="rect">
              <a:avLst/>
            </a:prstGeom>
            <a:noFill/>
          </p:spPr>
          <p:txBody>
            <a:bodyPr wrap="none" rtlCol="0">
              <a:spAutoFit/>
            </a:bodyPr>
            <a:lstStyle/>
            <a:p>
              <a:r>
                <a:rPr lang="en-US" sz="2400" b="1" dirty="0">
                  <a:solidFill>
                    <a:srgbClr val="FF0000"/>
                  </a:solidFill>
                </a:rPr>
                <a:t>B</a:t>
              </a:r>
            </a:p>
          </p:txBody>
        </p:sp>
      </p:grpSp>
      <p:sp>
        <p:nvSpPr>
          <p:cNvPr id="46" name="文本框 45">
            <a:extLst>
              <a:ext uri="{FF2B5EF4-FFF2-40B4-BE49-F238E27FC236}">
                <a16:creationId xmlns:a16="http://schemas.microsoft.com/office/drawing/2014/main" id="{9A57B713-A6D1-4D98-B7BA-76C4ED50729F}"/>
              </a:ext>
            </a:extLst>
          </p:cNvPr>
          <p:cNvSpPr txBox="1"/>
          <p:nvPr/>
        </p:nvSpPr>
        <p:spPr>
          <a:xfrm>
            <a:off x="2335410" y="4088547"/>
            <a:ext cx="1924373" cy="369332"/>
          </a:xfrm>
          <a:prstGeom prst="rect">
            <a:avLst/>
          </a:prstGeom>
          <a:noFill/>
        </p:spPr>
        <p:txBody>
          <a:bodyPr wrap="none" rtlCol="0">
            <a:spAutoFit/>
          </a:bodyPr>
          <a:lstStyle/>
          <a:p>
            <a:r>
              <a:rPr lang="en-US" b="1" dirty="0">
                <a:solidFill>
                  <a:srgbClr val="0000FF"/>
                </a:solidFill>
              </a:rPr>
              <a:t>(A AND B) OR C</a:t>
            </a:r>
          </a:p>
        </p:txBody>
      </p:sp>
      <p:sp>
        <p:nvSpPr>
          <p:cNvPr id="47" name="文本框 46">
            <a:extLst>
              <a:ext uri="{FF2B5EF4-FFF2-40B4-BE49-F238E27FC236}">
                <a16:creationId xmlns:a16="http://schemas.microsoft.com/office/drawing/2014/main" id="{267822B1-2894-4BBB-8C67-F0D8B88B72CE}"/>
              </a:ext>
            </a:extLst>
          </p:cNvPr>
          <p:cNvSpPr txBox="1"/>
          <p:nvPr/>
        </p:nvSpPr>
        <p:spPr>
          <a:xfrm>
            <a:off x="7194187" y="4163782"/>
            <a:ext cx="1924373" cy="369332"/>
          </a:xfrm>
          <a:prstGeom prst="rect">
            <a:avLst/>
          </a:prstGeom>
          <a:noFill/>
        </p:spPr>
        <p:txBody>
          <a:bodyPr wrap="none" rtlCol="0">
            <a:spAutoFit/>
          </a:bodyPr>
          <a:lstStyle/>
          <a:p>
            <a:r>
              <a:rPr lang="en-US" b="1" dirty="0">
                <a:solidFill>
                  <a:srgbClr val="0000FF"/>
                </a:solidFill>
              </a:rPr>
              <a:t>A AND (B OR C)</a:t>
            </a:r>
          </a:p>
        </p:txBody>
      </p:sp>
      <p:sp>
        <p:nvSpPr>
          <p:cNvPr id="48" name="文本框 47">
            <a:extLst>
              <a:ext uri="{FF2B5EF4-FFF2-40B4-BE49-F238E27FC236}">
                <a16:creationId xmlns:a16="http://schemas.microsoft.com/office/drawing/2014/main" id="{6CC98345-2E42-47C5-846B-68A6EF1C30F4}"/>
              </a:ext>
            </a:extLst>
          </p:cNvPr>
          <p:cNvSpPr txBox="1"/>
          <p:nvPr/>
        </p:nvSpPr>
        <p:spPr>
          <a:xfrm>
            <a:off x="1485900" y="5039120"/>
            <a:ext cx="9220200" cy="830997"/>
          </a:xfrm>
          <a:prstGeom prst="rect">
            <a:avLst/>
          </a:prstGeom>
          <a:noFill/>
        </p:spPr>
        <p:txBody>
          <a:bodyPr wrap="square" rtlCol="0">
            <a:spAutoFit/>
          </a:bodyPr>
          <a:lstStyle/>
          <a:p>
            <a:r>
              <a:rPr lang="en-US" sz="2400" dirty="0"/>
              <a:t> When more than two terms are combined with different </a:t>
            </a:r>
            <a:r>
              <a:rPr lang="en-US" altLang="zh-CN" sz="2400" dirty="0" err="1"/>
              <a:t>b</a:t>
            </a:r>
            <a:r>
              <a:rPr lang="en-US" sz="2400" dirty="0" err="1"/>
              <a:t>oolean</a:t>
            </a:r>
            <a:r>
              <a:rPr lang="en-US" sz="2400" dirty="0"/>
              <a:t> operators, use parenthesis to group or nest terms</a:t>
            </a:r>
          </a:p>
        </p:txBody>
      </p:sp>
    </p:spTree>
    <p:extLst>
      <p:ext uri="{BB962C8B-B14F-4D97-AF65-F5344CB8AC3E}">
        <p14:creationId xmlns:p14="http://schemas.microsoft.com/office/powerpoint/2010/main" val="635382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36033-2B62-4D03-A57B-37119F47BC16}"/>
              </a:ext>
            </a:extLst>
          </p:cNvPr>
          <p:cNvSpPr>
            <a:spLocks noGrp="1"/>
          </p:cNvSpPr>
          <p:nvPr>
            <p:ph type="title"/>
          </p:nvPr>
        </p:nvSpPr>
        <p:spPr/>
        <p:txBody>
          <a:bodyPr/>
          <a:lstStyle/>
          <a:p>
            <a:r>
              <a:rPr lang="en-US" sz="3200" dirty="0"/>
              <a:t>Strategy for our class project</a:t>
            </a:r>
          </a:p>
        </p:txBody>
      </p:sp>
      <p:sp>
        <p:nvSpPr>
          <p:cNvPr id="3" name="内容占位符 2">
            <a:extLst>
              <a:ext uri="{FF2B5EF4-FFF2-40B4-BE49-F238E27FC236}">
                <a16:creationId xmlns:a16="http://schemas.microsoft.com/office/drawing/2014/main" id="{AEF459DB-8432-40B5-9175-CD012822E1AA}"/>
              </a:ext>
            </a:extLst>
          </p:cNvPr>
          <p:cNvSpPr>
            <a:spLocks noGrp="1"/>
          </p:cNvSpPr>
          <p:nvPr>
            <p:ph idx="1"/>
          </p:nvPr>
        </p:nvSpPr>
        <p:spPr/>
        <p:txBody>
          <a:bodyPr/>
          <a:lstStyle/>
          <a:p>
            <a:pPr marL="0" lvl="0" indent="0" fontAlgn="auto">
              <a:spcBef>
                <a:spcPts val="0"/>
              </a:spcBef>
              <a:spcAft>
                <a:spcPts val="0"/>
              </a:spcAft>
              <a:buNone/>
              <a:defRPr/>
            </a:pPr>
            <a:r>
              <a:rPr lang="en-US" sz="2000" dirty="0">
                <a:solidFill>
                  <a:srgbClr val="0000FF"/>
                </a:solidFill>
              </a:rPr>
              <a:t>TI</a:t>
            </a:r>
            <a:r>
              <a:rPr lang="en-US" sz="2000" b="0" dirty="0"/>
              <a:t> = (elevation* OR </a:t>
            </a:r>
            <a:r>
              <a:rPr lang="en-US" sz="2000" b="0" dirty="0" err="1"/>
              <a:t>altitud</a:t>
            </a:r>
            <a:r>
              <a:rPr lang="en-US" sz="2000" b="0" dirty="0"/>
              <a:t>*</a:t>
            </a:r>
            <a:r>
              <a:rPr lang="en-US" altLang="zh-CN" sz="2000" b="0" dirty="0"/>
              <a:t>) </a:t>
            </a:r>
            <a:r>
              <a:rPr lang="en-US" sz="2000" dirty="0">
                <a:solidFill>
                  <a:srgbClr val="0000FF"/>
                </a:solidFill>
              </a:rPr>
              <a:t>AND AK </a:t>
            </a:r>
            <a:r>
              <a:rPr lang="en-US" sz="2000" b="0" dirty="0"/>
              <a:t>= (biodiversity OR diversity OR richness* OR “number of species” OR “alpha diversity” OR “alpha-diversity” OR “</a:t>
            </a:r>
            <a:r>
              <a:rPr lang="en-US" altLang="zh-CN" sz="2000" b="0" dirty="0"/>
              <a:t>α</a:t>
            </a:r>
            <a:r>
              <a:rPr lang="en-US" sz="2000" b="0" dirty="0"/>
              <a:t>-diversity” OR “</a:t>
            </a:r>
            <a:r>
              <a:rPr lang="en-US" altLang="zh-CN" sz="2000" b="0" dirty="0"/>
              <a:t>α </a:t>
            </a:r>
            <a:r>
              <a:rPr lang="en-US" sz="2000" b="0" dirty="0"/>
              <a:t>diversity” OR “</a:t>
            </a:r>
            <a:r>
              <a:rPr lang="en-US" altLang="zh-CN" sz="2000" b="0" dirty="0"/>
              <a:t>beta</a:t>
            </a:r>
            <a:r>
              <a:rPr lang="en-US" sz="2000" b="0" dirty="0"/>
              <a:t> diversity” OR “beta-diversity” OR “</a:t>
            </a:r>
            <a:r>
              <a:rPr lang="en-US" altLang="zh-CN" sz="2000" b="0" dirty="0"/>
              <a:t>β</a:t>
            </a:r>
            <a:r>
              <a:rPr lang="en-US" sz="2000" b="0" dirty="0"/>
              <a:t>-diversity” OR “</a:t>
            </a:r>
            <a:r>
              <a:rPr lang="en-US" altLang="zh-CN" sz="2000" b="0" dirty="0"/>
              <a:t>β </a:t>
            </a:r>
            <a:r>
              <a:rPr lang="en-US" sz="2000" b="0" dirty="0"/>
              <a:t>diversity”) </a:t>
            </a:r>
            <a:r>
              <a:rPr lang="en-US" sz="2000" dirty="0">
                <a:solidFill>
                  <a:srgbClr val="0000FF"/>
                </a:solidFill>
              </a:rPr>
              <a:t>AND AB </a:t>
            </a:r>
            <a:r>
              <a:rPr lang="en-US" sz="2000" b="0" dirty="0"/>
              <a:t>= (species  OR plant* OR bird* OR amphibian*  OR mammal* OR reptile* OR </a:t>
            </a:r>
            <a:r>
              <a:rPr lang="en-US" sz="2000" b="0" dirty="0" err="1"/>
              <a:t>butterfl</a:t>
            </a:r>
            <a:r>
              <a:rPr lang="en-US" sz="2000" b="0" dirty="0"/>
              <a:t>* OR ant* OR insect* OR arthropod*) </a:t>
            </a:r>
            <a:r>
              <a:rPr lang="en-US" sz="2000" dirty="0">
                <a:solidFill>
                  <a:srgbClr val="0000FF"/>
                </a:solidFill>
              </a:rPr>
              <a:t>AND AB </a:t>
            </a:r>
            <a:r>
              <a:rPr lang="en-US" sz="2000" b="0" dirty="0"/>
              <a:t>= </a:t>
            </a:r>
            <a:r>
              <a:rPr lang="en-US" sz="2000" b="0" dirty="0">
                <a:solidFill>
                  <a:schemeClr val="tx1">
                    <a:lumMod val="50000"/>
                    <a:lumOff val="50000"/>
                  </a:schemeClr>
                </a:solidFill>
              </a:rPr>
              <a:t>(abundance* OR (density NOT “species density”))</a:t>
            </a:r>
          </a:p>
          <a:p>
            <a:endParaRPr lang="en-US" sz="2400" b="0" dirty="0"/>
          </a:p>
          <a:p>
            <a:endParaRPr lang="en-US" dirty="0"/>
          </a:p>
        </p:txBody>
      </p:sp>
      <p:pic>
        <p:nvPicPr>
          <p:cNvPr id="7" name="图片 6">
            <a:extLst>
              <a:ext uri="{FF2B5EF4-FFF2-40B4-BE49-F238E27FC236}">
                <a16:creationId xmlns:a16="http://schemas.microsoft.com/office/drawing/2014/main" id="{C96F943A-31CC-49CF-84F8-EBA049B0D9B2}"/>
              </a:ext>
            </a:extLst>
          </p:cNvPr>
          <p:cNvPicPr>
            <a:picLocks noChangeAspect="1"/>
          </p:cNvPicPr>
          <p:nvPr/>
        </p:nvPicPr>
        <p:blipFill>
          <a:blip r:embed="rId3"/>
          <a:stretch>
            <a:fillRect/>
          </a:stretch>
        </p:blipFill>
        <p:spPr>
          <a:xfrm>
            <a:off x="7683500" y="3714845"/>
            <a:ext cx="4508500" cy="2442104"/>
          </a:xfrm>
          <a:prstGeom prst="rect">
            <a:avLst/>
          </a:prstGeom>
        </p:spPr>
      </p:pic>
    </p:spTree>
    <p:extLst>
      <p:ext uri="{BB962C8B-B14F-4D97-AF65-F5344CB8AC3E}">
        <p14:creationId xmlns:p14="http://schemas.microsoft.com/office/powerpoint/2010/main" val="390684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4F68D-4990-4342-A370-DC7CB0927549}"/>
              </a:ext>
            </a:extLst>
          </p:cNvPr>
          <p:cNvSpPr>
            <a:spLocks noGrp="1"/>
          </p:cNvSpPr>
          <p:nvPr>
            <p:ph type="title"/>
          </p:nvPr>
        </p:nvSpPr>
        <p:spPr/>
        <p:txBody>
          <a:bodyPr/>
          <a:lstStyle/>
          <a:p>
            <a:r>
              <a:rPr lang="en-US" sz="3200" dirty="0"/>
              <a:t>R</a:t>
            </a:r>
            <a:r>
              <a:rPr lang="en-US" altLang="zh-CN" sz="3200" dirty="0"/>
              <a:t>efine your </a:t>
            </a:r>
            <a:r>
              <a:rPr lang="en-US" sz="3200" dirty="0"/>
              <a:t>searches</a:t>
            </a:r>
          </a:p>
        </p:txBody>
      </p:sp>
      <p:graphicFrame>
        <p:nvGraphicFramePr>
          <p:cNvPr id="4" name="表格 6">
            <a:extLst>
              <a:ext uri="{FF2B5EF4-FFF2-40B4-BE49-F238E27FC236}">
                <a16:creationId xmlns:a16="http://schemas.microsoft.com/office/drawing/2014/main" id="{B96A51DE-0262-4BBA-9540-68D50D4A834C}"/>
              </a:ext>
            </a:extLst>
          </p:cNvPr>
          <p:cNvGraphicFramePr>
            <a:graphicFrameLocks noGrp="1"/>
          </p:cNvGraphicFramePr>
          <p:nvPr>
            <p:extLst>
              <p:ext uri="{D42A27DB-BD31-4B8C-83A1-F6EECF244321}">
                <p14:modId xmlns:p14="http://schemas.microsoft.com/office/powerpoint/2010/main" val="3488034364"/>
              </p:ext>
            </p:extLst>
          </p:nvPr>
        </p:nvGraphicFramePr>
        <p:xfrm>
          <a:off x="819150" y="1310005"/>
          <a:ext cx="10972800" cy="4846320"/>
        </p:xfrm>
        <a:graphic>
          <a:graphicData uri="http://schemas.openxmlformats.org/drawingml/2006/table">
            <a:tbl>
              <a:tblPr firstRow="1" bandRow="1">
                <a:tableStyleId>{5C22544A-7EE6-4342-B048-85BDC9FD1C3A}</a:tableStyleId>
              </a:tblPr>
              <a:tblGrid>
                <a:gridCol w="1568450">
                  <a:extLst>
                    <a:ext uri="{9D8B030D-6E8A-4147-A177-3AD203B41FA5}">
                      <a16:colId xmlns:a16="http://schemas.microsoft.com/office/drawing/2014/main" val="3695560082"/>
                    </a:ext>
                  </a:extLst>
                </a:gridCol>
                <a:gridCol w="9404350">
                  <a:extLst>
                    <a:ext uri="{9D8B030D-6E8A-4147-A177-3AD203B41FA5}">
                      <a16:colId xmlns:a16="http://schemas.microsoft.com/office/drawing/2014/main" val="3525164135"/>
                    </a:ext>
                  </a:extLst>
                </a:gridCol>
              </a:tblGrid>
              <a:tr h="370840">
                <a:tc>
                  <a:txBody>
                    <a:bodyPr/>
                    <a:lstStyle/>
                    <a:p>
                      <a:pPr algn="ctr"/>
                      <a:r>
                        <a:rPr lang="en-US" sz="2400" b="0" dirty="0">
                          <a:solidFill>
                            <a:schemeClr val="tx1"/>
                          </a:solidFill>
                        </a:rPr>
                        <a:t>too few results</a:t>
                      </a:r>
                    </a:p>
                  </a:txBody>
                  <a:tcPr/>
                </a:tc>
                <a:tc>
                  <a:txBody>
                    <a:bodyPr/>
                    <a:lstStyle/>
                    <a:p>
                      <a:pPr marL="285750" indent="-285750">
                        <a:buFont typeface="Arial" panose="020B0604020202020204" pitchFamily="34" charset="0"/>
                        <a:buChar char="•"/>
                      </a:pPr>
                      <a:endParaRPr lang="en-US" sz="2000" b="0" i="0" kern="1200" dirty="0">
                        <a:solidFill>
                          <a:schemeClr val="tx1"/>
                        </a:solidFill>
                        <a:effectLst/>
                        <a:latin typeface="+mn-lt"/>
                        <a:ea typeface="+mn-ea"/>
                        <a:cs typeface="+mn-cs"/>
                      </a:endParaRPr>
                    </a:p>
                    <a:p>
                      <a:pPr marL="285750" indent="-285750">
                        <a:buFont typeface="Arial" panose="020B0604020202020204" pitchFamily="34" charset="0"/>
                        <a:buChar char="•"/>
                      </a:pPr>
                      <a:endParaRPr lang="en-US" sz="2000" b="0" i="0" kern="1200" dirty="0">
                        <a:solidFill>
                          <a:schemeClr val="tx1"/>
                        </a:solidFill>
                        <a:effectLst/>
                        <a:latin typeface="+mn-lt"/>
                        <a:ea typeface="+mn-ea"/>
                        <a:cs typeface="+mn-cs"/>
                      </a:endParaRPr>
                    </a:p>
                    <a:p>
                      <a:pPr marL="285750" indent="-285750">
                        <a:buFont typeface="Arial" panose="020B0604020202020204" pitchFamily="34" charset="0"/>
                        <a:buChar char="•"/>
                      </a:pPr>
                      <a:endParaRPr lang="en-US" sz="2000" b="0" i="0" kern="1200" dirty="0">
                        <a:solidFill>
                          <a:schemeClr val="tx1"/>
                        </a:solidFill>
                        <a:effectLst/>
                        <a:latin typeface="+mn-lt"/>
                        <a:ea typeface="+mn-ea"/>
                        <a:cs typeface="+mn-cs"/>
                      </a:endParaRPr>
                    </a:p>
                    <a:p>
                      <a:pPr marL="285750" indent="-285750">
                        <a:buFont typeface="Arial" panose="020B0604020202020204" pitchFamily="34" charset="0"/>
                        <a:buChar char="•"/>
                      </a:pPr>
                      <a:endParaRPr lang="en-US" sz="2000" b="0" i="0" kern="1200" dirty="0">
                        <a:solidFill>
                          <a:schemeClr val="tx1"/>
                        </a:solidFill>
                        <a:effectLst/>
                        <a:latin typeface="+mn-lt"/>
                        <a:ea typeface="+mn-ea"/>
                        <a:cs typeface="+mn-cs"/>
                      </a:endParaRPr>
                    </a:p>
                    <a:p>
                      <a:pPr marL="285750" indent="-285750">
                        <a:buFont typeface="Arial" panose="020B0604020202020204" pitchFamily="34" charset="0"/>
                        <a:buChar char="•"/>
                      </a:pPr>
                      <a:endParaRPr lang="en-US" sz="2000" b="0" i="0" kern="1200" dirty="0">
                        <a:solidFill>
                          <a:schemeClr val="tx1"/>
                        </a:solidFill>
                        <a:effectLst/>
                        <a:latin typeface="+mn-lt"/>
                        <a:ea typeface="+mn-ea"/>
                        <a:cs typeface="+mn-cs"/>
                      </a:endParaRPr>
                    </a:p>
                    <a:p>
                      <a:pPr marL="285750" indent="-285750">
                        <a:buFont typeface="Arial" panose="020B0604020202020204" pitchFamily="34" charset="0"/>
                        <a:buChar char="•"/>
                      </a:pPr>
                      <a:endParaRPr lang="en-US" sz="2000" b="0" i="0" kern="1200" dirty="0">
                        <a:solidFill>
                          <a:schemeClr val="tx1"/>
                        </a:solidFill>
                        <a:effectLst/>
                        <a:latin typeface="+mn-lt"/>
                        <a:ea typeface="+mn-ea"/>
                        <a:cs typeface="+mn-cs"/>
                      </a:endParaRPr>
                    </a:p>
                  </a:txBody>
                  <a:tcPr/>
                </a:tc>
                <a:extLst>
                  <a:ext uri="{0D108BD9-81ED-4DB2-BD59-A6C34878D82A}">
                    <a16:rowId xmlns:a16="http://schemas.microsoft.com/office/drawing/2014/main" val="2648229500"/>
                  </a:ext>
                </a:extLst>
              </a:tr>
              <a:tr h="370840">
                <a:tc>
                  <a:txBody>
                    <a:bodyPr/>
                    <a:lstStyle/>
                    <a:p>
                      <a:pPr algn="ctr"/>
                      <a:r>
                        <a:rPr lang="en-US" sz="2400" b="0" dirty="0">
                          <a:solidFill>
                            <a:schemeClr val="tx1"/>
                          </a:solidFill>
                        </a:rPr>
                        <a:t>too many results </a:t>
                      </a:r>
                    </a:p>
                  </a:txBody>
                  <a:tcPr/>
                </a:tc>
                <a:tc>
                  <a:txBody>
                    <a:bodyPr/>
                    <a:lstStyle/>
                    <a:p>
                      <a:pPr marL="285750" indent="-285750">
                        <a:buFont typeface="Arial" panose="020B0604020202020204" pitchFamily="34" charset="0"/>
                        <a:buChar char="•"/>
                      </a:pPr>
                      <a:endParaRPr lang="en-US" sz="2000" b="0" i="0" kern="1200" dirty="0">
                        <a:solidFill>
                          <a:schemeClr val="tx1"/>
                        </a:solidFill>
                        <a:effectLst/>
                        <a:latin typeface="+mn-lt"/>
                        <a:ea typeface="+mn-ea"/>
                        <a:cs typeface="+mn-cs"/>
                      </a:endParaRPr>
                    </a:p>
                    <a:p>
                      <a:pPr marL="285750" indent="-285750">
                        <a:buFont typeface="Arial" panose="020B0604020202020204" pitchFamily="34" charset="0"/>
                        <a:buChar char="•"/>
                      </a:pPr>
                      <a:endParaRPr lang="en-US" sz="2000" b="0" i="0" kern="1200" dirty="0">
                        <a:solidFill>
                          <a:schemeClr val="tx1"/>
                        </a:solidFill>
                        <a:effectLst/>
                        <a:latin typeface="+mn-lt"/>
                        <a:ea typeface="+mn-ea"/>
                        <a:cs typeface="+mn-cs"/>
                      </a:endParaRPr>
                    </a:p>
                    <a:p>
                      <a:pPr marL="285750" indent="-285750">
                        <a:buFont typeface="Arial" panose="020B0604020202020204" pitchFamily="34" charset="0"/>
                        <a:buChar char="•"/>
                      </a:pPr>
                      <a:endParaRPr lang="en-US" sz="2000" b="0" i="0" kern="1200" dirty="0">
                        <a:solidFill>
                          <a:schemeClr val="tx1"/>
                        </a:solidFill>
                        <a:effectLst/>
                        <a:latin typeface="+mn-lt"/>
                        <a:ea typeface="+mn-ea"/>
                        <a:cs typeface="+mn-cs"/>
                      </a:endParaRPr>
                    </a:p>
                    <a:p>
                      <a:pPr marL="285750" indent="-285750">
                        <a:buFont typeface="Arial" panose="020B0604020202020204" pitchFamily="34" charset="0"/>
                        <a:buChar char="•"/>
                      </a:pPr>
                      <a:endParaRPr lang="en-US" sz="2000" b="0" i="0" kern="1200" dirty="0">
                        <a:solidFill>
                          <a:schemeClr val="tx1"/>
                        </a:solidFill>
                        <a:effectLst/>
                        <a:latin typeface="+mn-lt"/>
                        <a:ea typeface="+mn-ea"/>
                        <a:cs typeface="+mn-cs"/>
                      </a:endParaRPr>
                    </a:p>
                  </a:txBody>
                  <a:tcPr/>
                </a:tc>
                <a:extLst>
                  <a:ext uri="{0D108BD9-81ED-4DB2-BD59-A6C34878D82A}">
                    <a16:rowId xmlns:a16="http://schemas.microsoft.com/office/drawing/2014/main" val="1113305781"/>
                  </a:ext>
                </a:extLst>
              </a:tr>
              <a:tr h="370840">
                <a:tc>
                  <a:txBody>
                    <a:bodyPr/>
                    <a:lstStyle/>
                    <a:p>
                      <a:pPr algn="ctr"/>
                      <a:r>
                        <a:rPr lang="en-US" sz="2400" b="0" dirty="0">
                          <a:solidFill>
                            <a:schemeClr val="tx1"/>
                          </a:solidFill>
                        </a:rPr>
                        <a:t>the wrong results</a:t>
                      </a:r>
                    </a:p>
                  </a:txBody>
                  <a:tcPr/>
                </a:tc>
                <a:tc>
                  <a:txBody>
                    <a:bodyPr/>
                    <a:lstStyle/>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txBody>
                  <a:tcPr/>
                </a:tc>
                <a:extLst>
                  <a:ext uri="{0D108BD9-81ED-4DB2-BD59-A6C34878D82A}">
                    <a16:rowId xmlns:a16="http://schemas.microsoft.com/office/drawing/2014/main" val="4184531547"/>
                  </a:ext>
                </a:extLst>
              </a:tr>
            </a:tbl>
          </a:graphicData>
        </a:graphic>
      </p:graphicFrame>
      <p:sp>
        <p:nvSpPr>
          <p:cNvPr id="10" name="文本框 9">
            <a:extLst>
              <a:ext uri="{FF2B5EF4-FFF2-40B4-BE49-F238E27FC236}">
                <a16:creationId xmlns:a16="http://schemas.microsoft.com/office/drawing/2014/main" id="{DDE9E815-A340-4FA9-9FB1-362D460B9F00}"/>
              </a:ext>
            </a:extLst>
          </p:cNvPr>
          <p:cNvSpPr txBox="1"/>
          <p:nvPr/>
        </p:nvSpPr>
        <p:spPr>
          <a:xfrm>
            <a:off x="2385373" y="1310005"/>
            <a:ext cx="7132081" cy="1938992"/>
          </a:xfrm>
          <a:prstGeom prst="rect">
            <a:avLst/>
          </a:prstGeom>
          <a:noFill/>
        </p:spPr>
        <p:txBody>
          <a:bodyPr wrap="none" rtlCol="0">
            <a:spAutoFit/>
          </a:bodyPr>
          <a:lstStyle/>
          <a:p>
            <a:pPr marL="285750" indent="-285750">
              <a:buFont typeface="Arial" panose="020B0604020202020204" pitchFamily="34" charset="0"/>
              <a:buChar char="•"/>
            </a:pPr>
            <a:r>
              <a:rPr lang="en-US" sz="2000" b="0" i="0" kern="1200" dirty="0">
                <a:solidFill>
                  <a:schemeClr val="tx1"/>
                </a:solidFill>
                <a:effectLst/>
                <a:latin typeface="+mn-lt"/>
                <a:ea typeface="+mn-ea"/>
                <a:cs typeface="+mn-cs"/>
              </a:rPr>
              <a:t>Check your search words for spelling or typing mistakes</a:t>
            </a:r>
          </a:p>
          <a:p>
            <a:pPr marL="285750" indent="-285750">
              <a:buFont typeface="Arial" panose="020B0604020202020204" pitchFamily="34" charset="0"/>
              <a:buChar char="•"/>
            </a:pPr>
            <a:r>
              <a:rPr lang="en-US" sz="2000" b="0" i="0" kern="1200" dirty="0">
                <a:solidFill>
                  <a:schemeClr val="tx1"/>
                </a:solidFill>
                <a:effectLst/>
                <a:latin typeface="+mn-lt"/>
                <a:ea typeface="+mn-ea"/>
                <a:cs typeface="+mn-cs"/>
              </a:rPr>
              <a:t>Check whether you have used “and”, “or”, or “not” correctly</a:t>
            </a:r>
          </a:p>
          <a:p>
            <a:pPr marL="285750" indent="-285750">
              <a:buFont typeface="Arial" panose="020B0604020202020204" pitchFamily="34" charset="0"/>
              <a:buChar char="•"/>
            </a:pPr>
            <a:r>
              <a:rPr lang="en-US" sz="2000" b="0" i="0" kern="1200" dirty="0">
                <a:solidFill>
                  <a:schemeClr val="tx1"/>
                </a:solidFill>
                <a:effectLst/>
                <a:latin typeface="+mn-lt"/>
                <a:ea typeface="+mn-ea"/>
                <a:cs typeface="+mn-cs"/>
              </a:rPr>
              <a:t>Truncate your search words</a:t>
            </a:r>
          </a:p>
          <a:p>
            <a:pPr marL="285750" indent="-285750">
              <a:buFont typeface="Arial" panose="020B0604020202020204" pitchFamily="34" charset="0"/>
              <a:buChar char="•"/>
            </a:pPr>
            <a:r>
              <a:rPr lang="en-US" sz="2000" b="0" i="0" kern="1200" dirty="0">
                <a:solidFill>
                  <a:schemeClr val="tx1"/>
                </a:solidFill>
                <a:effectLst/>
                <a:latin typeface="+mn-lt"/>
                <a:ea typeface="+mn-ea"/>
                <a:cs typeface="+mn-cs"/>
              </a:rPr>
              <a:t>Find more synonyms for your search words</a:t>
            </a:r>
          </a:p>
          <a:p>
            <a:pPr marL="285750" indent="-285750">
              <a:buFont typeface="Arial" panose="020B0604020202020204" pitchFamily="34" charset="0"/>
              <a:buChar char="•"/>
            </a:pPr>
            <a:r>
              <a:rPr lang="en-US" sz="2000" b="0" i="0" kern="1200" dirty="0">
                <a:solidFill>
                  <a:schemeClr val="tx1"/>
                </a:solidFill>
                <a:effectLst/>
                <a:latin typeface="+mn-lt"/>
                <a:ea typeface="+mn-ea"/>
                <a:cs typeface="+mn-cs"/>
              </a:rPr>
              <a:t>Search using fewer search words</a:t>
            </a:r>
          </a:p>
          <a:p>
            <a:pPr marL="285750" indent="-285750">
              <a:buFont typeface="Arial" panose="020B0604020202020204" pitchFamily="34" charset="0"/>
              <a:buChar char="•"/>
            </a:pPr>
            <a:r>
              <a:rPr lang="en-US" sz="2000" b="0" i="0" kern="1200" dirty="0">
                <a:solidFill>
                  <a:schemeClr val="tx1"/>
                </a:solidFill>
                <a:effectLst/>
                <a:latin typeface="+mn-lt"/>
                <a:ea typeface="+mn-ea"/>
                <a:cs typeface="+mn-cs"/>
              </a:rPr>
              <a:t>Search in other databases.  </a:t>
            </a:r>
          </a:p>
        </p:txBody>
      </p:sp>
      <p:sp>
        <p:nvSpPr>
          <p:cNvPr id="11" name="文本框 10">
            <a:extLst>
              <a:ext uri="{FF2B5EF4-FFF2-40B4-BE49-F238E27FC236}">
                <a16:creationId xmlns:a16="http://schemas.microsoft.com/office/drawing/2014/main" id="{89893479-4EC6-4C63-A49F-A22B78627256}"/>
              </a:ext>
            </a:extLst>
          </p:cNvPr>
          <p:cNvSpPr txBox="1"/>
          <p:nvPr/>
        </p:nvSpPr>
        <p:spPr>
          <a:xfrm>
            <a:off x="2397565" y="3200229"/>
            <a:ext cx="9197027" cy="1631216"/>
          </a:xfrm>
          <a:prstGeom prst="rect">
            <a:avLst/>
          </a:prstGeom>
          <a:noFill/>
        </p:spPr>
        <p:txBody>
          <a:bodyPr wrap="square" rtlCol="0">
            <a:spAutoFit/>
          </a:bodyPr>
          <a:lstStyle/>
          <a:p>
            <a:pPr marL="285750" indent="-285750">
              <a:buFont typeface="Arial" panose="020B0604020202020204" pitchFamily="34" charset="0"/>
              <a:buChar char="•"/>
            </a:pPr>
            <a:r>
              <a:rPr lang="en-US" sz="2000" b="0" i="0" kern="1200" dirty="0">
                <a:solidFill>
                  <a:schemeClr val="tx1"/>
                </a:solidFill>
                <a:effectLst/>
                <a:latin typeface="+mn-lt"/>
                <a:ea typeface="+mn-ea"/>
                <a:cs typeface="+mn-cs"/>
              </a:rPr>
              <a:t>Search for your selected narrow terms</a:t>
            </a:r>
          </a:p>
          <a:p>
            <a:pPr marL="285750" indent="-285750">
              <a:buFont typeface="Arial" panose="020B0604020202020204" pitchFamily="34" charset="0"/>
              <a:buChar char="•"/>
            </a:pPr>
            <a:r>
              <a:rPr lang="en-US" sz="2000" b="0" i="0" kern="1200" dirty="0">
                <a:solidFill>
                  <a:schemeClr val="tx1"/>
                </a:solidFill>
                <a:effectLst/>
                <a:latin typeface="+mn-lt"/>
                <a:ea typeface="+mn-ea"/>
                <a:cs typeface="+mn-cs"/>
              </a:rPr>
              <a:t>Check whether you have used “and”, “or”, and “not” correctly</a:t>
            </a:r>
          </a:p>
          <a:p>
            <a:pPr marL="285750" indent="-285750">
              <a:buFont typeface="Arial" panose="020B0604020202020204" pitchFamily="34" charset="0"/>
              <a:buChar char="•"/>
            </a:pPr>
            <a:r>
              <a:rPr lang="en-US" sz="2000" b="0" i="0" kern="1200" dirty="0">
                <a:solidFill>
                  <a:schemeClr val="tx1"/>
                </a:solidFill>
                <a:effectLst/>
                <a:latin typeface="+mn-lt"/>
                <a:ea typeface="+mn-ea"/>
                <a:cs typeface="+mn-cs"/>
              </a:rPr>
              <a:t>Use quotation marks around a sentence to search precisely for the combined content</a:t>
            </a:r>
          </a:p>
          <a:p>
            <a:endParaRPr lang="en-US" sz="2000" dirty="0"/>
          </a:p>
        </p:txBody>
      </p:sp>
      <p:sp>
        <p:nvSpPr>
          <p:cNvPr id="12" name="文本框 11">
            <a:extLst>
              <a:ext uri="{FF2B5EF4-FFF2-40B4-BE49-F238E27FC236}">
                <a16:creationId xmlns:a16="http://schemas.microsoft.com/office/drawing/2014/main" id="{0EC850AF-4ACC-429B-AF4C-03C1D10A8E3E}"/>
              </a:ext>
            </a:extLst>
          </p:cNvPr>
          <p:cNvSpPr txBox="1"/>
          <p:nvPr/>
        </p:nvSpPr>
        <p:spPr>
          <a:xfrm>
            <a:off x="2424595" y="4525109"/>
            <a:ext cx="9182189" cy="1631216"/>
          </a:xfrm>
          <a:prstGeom prst="rect">
            <a:avLst/>
          </a:prstGeom>
          <a:noFill/>
        </p:spPr>
        <p:txBody>
          <a:bodyPr wrap="square" rtlCol="0">
            <a:spAutoFit/>
          </a:bodyPr>
          <a:lstStyle/>
          <a:p>
            <a:pPr marL="285750" indent="-285750">
              <a:buFont typeface="Arial" panose="020B0604020202020204" pitchFamily="34" charset="0"/>
              <a:buChar char="•"/>
            </a:pPr>
            <a:r>
              <a:rPr lang="en-US" sz="2000" b="0" i="0" kern="1200" dirty="0">
                <a:solidFill>
                  <a:schemeClr val="tx1"/>
                </a:solidFill>
                <a:effectLst/>
                <a:latin typeface="+mn-lt"/>
                <a:ea typeface="+mn-ea"/>
                <a:cs typeface="+mn-cs"/>
              </a:rPr>
              <a:t>Decide whether you have truncated your search words so much that you might also be searching for words outside your field of interest</a:t>
            </a:r>
          </a:p>
          <a:p>
            <a:pPr marL="285750" indent="-285750">
              <a:buFont typeface="Arial" panose="020B0604020202020204" pitchFamily="34" charset="0"/>
              <a:buChar char="•"/>
            </a:pPr>
            <a:r>
              <a:rPr lang="en-US" sz="2000" b="0" i="0" kern="1200" dirty="0">
                <a:solidFill>
                  <a:schemeClr val="tx1"/>
                </a:solidFill>
                <a:effectLst/>
                <a:latin typeface="+mn-lt"/>
                <a:ea typeface="+mn-ea"/>
                <a:cs typeface="+mn-cs"/>
              </a:rPr>
              <a:t>Check whether some of your search words might have a different meaning than the intended meaning </a:t>
            </a:r>
          </a:p>
          <a:p>
            <a:pPr marL="285750" indent="-285750">
              <a:buFont typeface="Arial" panose="020B0604020202020204" pitchFamily="34" charset="0"/>
              <a:buChar char="•"/>
            </a:pPr>
            <a:r>
              <a:rPr lang="en-US" sz="2000" b="0" i="0" kern="1200" dirty="0">
                <a:solidFill>
                  <a:schemeClr val="tx1"/>
                </a:solidFill>
                <a:effectLst/>
                <a:latin typeface="+mn-lt"/>
                <a:ea typeface="+mn-ea"/>
                <a:cs typeface="+mn-cs"/>
              </a:rPr>
              <a:t>Search in other databases.    </a:t>
            </a:r>
          </a:p>
        </p:txBody>
      </p:sp>
    </p:spTree>
    <p:extLst>
      <p:ext uri="{BB962C8B-B14F-4D97-AF65-F5344CB8AC3E}">
        <p14:creationId xmlns:p14="http://schemas.microsoft.com/office/powerpoint/2010/main" val="422010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9840D-658F-4C65-A8DE-706757D82090}"/>
              </a:ext>
            </a:extLst>
          </p:cNvPr>
          <p:cNvSpPr>
            <a:spLocks noGrp="1"/>
          </p:cNvSpPr>
          <p:nvPr>
            <p:ph type="title"/>
          </p:nvPr>
        </p:nvSpPr>
        <p:spPr/>
        <p:txBody>
          <a:bodyPr/>
          <a:lstStyle/>
          <a:p>
            <a:r>
              <a:rPr lang="en-US" sz="3200" i="0" dirty="0">
                <a:solidFill>
                  <a:srgbClr val="0A0A0A"/>
                </a:solidFill>
                <a:effectLst/>
                <a:latin typeface="+mn-lt"/>
              </a:rPr>
              <a:t>Delimitations</a:t>
            </a:r>
            <a:endParaRPr lang="en-US" sz="3200" dirty="0">
              <a:latin typeface="+mn-lt"/>
            </a:endParaRPr>
          </a:p>
        </p:txBody>
      </p:sp>
      <p:sp>
        <p:nvSpPr>
          <p:cNvPr id="3" name="内容占位符 2">
            <a:extLst>
              <a:ext uri="{FF2B5EF4-FFF2-40B4-BE49-F238E27FC236}">
                <a16:creationId xmlns:a16="http://schemas.microsoft.com/office/drawing/2014/main" id="{AB6102BB-CDC3-4CD9-B2A9-A35B7F92B6BC}"/>
              </a:ext>
            </a:extLst>
          </p:cNvPr>
          <p:cNvSpPr>
            <a:spLocks noGrp="1"/>
          </p:cNvSpPr>
          <p:nvPr>
            <p:ph idx="1"/>
          </p:nvPr>
        </p:nvSpPr>
        <p:spPr/>
        <p:txBody>
          <a:bodyPr/>
          <a:lstStyle/>
          <a:p>
            <a:pPr algn="l">
              <a:buFont typeface="Arial" panose="020B0604020202020204" pitchFamily="34" charset="0"/>
              <a:buChar char="•"/>
            </a:pPr>
            <a:r>
              <a:rPr lang="en-US" sz="2400" b="0" i="0" dirty="0">
                <a:solidFill>
                  <a:srgbClr val="0A0A0A"/>
                </a:solidFill>
                <a:effectLst/>
              </a:rPr>
              <a:t>Which languages am I looking for?</a:t>
            </a:r>
          </a:p>
          <a:p>
            <a:pPr algn="l">
              <a:buFont typeface="Arial" panose="020B0604020202020204" pitchFamily="34" charset="0"/>
              <a:buChar char="•"/>
            </a:pPr>
            <a:r>
              <a:rPr lang="en-US" sz="2400" b="0" i="0" dirty="0">
                <a:solidFill>
                  <a:srgbClr val="0A0A0A"/>
                </a:solidFill>
                <a:effectLst/>
              </a:rPr>
              <a:t>Is there a geographical scope for my searches?</a:t>
            </a:r>
          </a:p>
          <a:p>
            <a:pPr algn="l">
              <a:buFont typeface="Arial" panose="020B0604020202020204" pitchFamily="34" charset="0"/>
              <a:buChar char="•"/>
            </a:pPr>
            <a:r>
              <a:rPr lang="en-US" sz="2400" b="0" i="0" dirty="0">
                <a:solidFill>
                  <a:srgbClr val="0A0A0A"/>
                </a:solidFill>
                <a:effectLst/>
              </a:rPr>
              <a:t>Am I interested in a specific, limited period of time?</a:t>
            </a:r>
          </a:p>
          <a:p>
            <a:pPr algn="l">
              <a:buFont typeface="Arial" panose="020B0604020202020204" pitchFamily="34" charset="0"/>
              <a:buChar char="•"/>
            </a:pPr>
            <a:r>
              <a:rPr lang="en-US" sz="2400" b="0" i="0" dirty="0">
                <a:solidFill>
                  <a:srgbClr val="0A0A0A"/>
                </a:solidFill>
                <a:effectLst/>
              </a:rPr>
              <a:t>Articles, comments, or reviews?</a:t>
            </a:r>
          </a:p>
          <a:p>
            <a:pPr algn="l">
              <a:buFont typeface="Arial" panose="020B0604020202020204" pitchFamily="34" charset="0"/>
              <a:buChar char="•"/>
            </a:pPr>
            <a:endParaRPr lang="en-US" b="0" i="0" dirty="0">
              <a:solidFill>
                <a:srgbClr val="0A0A0A"/>
              </a:solidFill>
              <a:effectLst/>
              <a:latin typeface="Georgia" panose="02040502050405020303" pitchFamily="18" charset="0"/>
            </a:endParaRPr>
          </a:p>
          <a:p>
            <a:endParaRPr lang="en-US" dirty="0"/>
          </a:p>
        </p:txBody>
      </p:sp>
    </p:spTree>
    <p:extLst>
      <p:ext uri="{BB962C8B-B14F-4D97-AF65-F5344CB8AC3E}">
        <p14:creationId xmlns:p14="http://schemas.microsoft.com/office/powerpoint/2010/main" val="610622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F06DFC-C859-4EC4-B02B-FD8AF80F2569}"/>
              </a:ext>
            </a:extLst>
          </p:cNvPr>
          <p:cNvSpPr>
            <a:spLocks noGrp="1"/>
          </p:cNvSpPr>
          <p:nvPr>
            <p:ph type="title"/>
          </p:nvPr>
        </p:nvSpPr>
        <p:spPr/>
        <p:txBody>
          <a:bodyPr/>
          <a:lstStyle/>
          <a:p>
            <a:r>
              <a:rPr lang="en-US" sz="3200" dirty="0"/>
              <a:t>Reproducibility – keep a record of your search</a:t>
            </a:r>
          </a:p>
        </p:txBody>
      </p:sp>
      <p:sp>
        <p:nvSpPr>
          <p:cNvPr id="5" name="内容占位符 2">
            <a:extLst>
              <a:ext uri="{FF2B5EF4-FFF2-40B4-BE49-F238E27FC236}">
                <a16:creationId xmlns:a16="http://schemas.microsoft.com/office/drawing/2014/main" id="{DB7DB38D-24F6-45A9-9C2C-45E978D11424}"/>
              </a:ext>
            </a:extLst>
          </p:cNvPr>
          <p:cNvSpPr>
            <a:spLocks noGrp="1"/>
          </p:cNvSpPr>
          <p:nvPr>
            <p:ph idx="1"/>
          </p:nvPr>
        </p:nvSpPr>
        <p:spPr>
          <a:xfrm>
            <a:off x="609600" y="1192378"/>
            <a:ext cx="10972800" cy="5044934"/>
          </a:xfrm>
        </p:spPr>
        <p:txBody>
          <a:bodyPr/>
          <a:lstStyle/>
          <a:p>
            <a:pPr algn="l">
              <a:buFont typeface="Arial" panose="020B0604020202020204" pitchFamily="34" charset="0"/>
              <a:buChar char="•"/>
            </a:pPr>
            <a:r>
              <a:rPr lang="en-US" sz="2400" b="0" i="0" dirty="0">
                <a:solidFill>
                  <a:srgbClr val="0A0A0A"/>
                </a:solidFill>
                <a:effectLst/>
                <a:latin typeface="Georgia" panose="02040502050405020303" pitchFamily="18" charset="0"/>
              </a:rPr>
              <a:t>Which databases you searched in.</a:t>
            </a:r>
          </a:p>
          <a:p>
            <a:pPr algn="l">
              <a:buFont typeface="Arial" panose="020B0604020202020204" pitchFamily="34" charset="0"/>
              <a:buChar char="•"/>
            </a:pPr>
            <a:r>
              <a:rPr lang="en-US" sz="2400" b="0" i="0" dirty="0">
                <a:solidFill>
                  <a:srgbClr val="0A0A0A"/>
                </a:solidFill>
                <a:effectLst/>
                <a:latin typeface="Georgia" panose="02040502050405020303" pitchFamily="18" charset="0"/>
              </a:rPr>
              <a:t>The words you have searched for - and how (e.g. use of truncation, limiting to specific search fields).</a:t>
            </a:r>
          </a:p>
          <a:p>
            <a:pPr algn="l">
              <a:buFont typeface="Arial" panose="020B0604020202020204" pitchFamily="34" charset="0"/>
              <a:buChar char="•"/>
            </a:pPr>
            <a:r>
              <a:rPr lang="en-US" sz="2400" b="0" i="0" dirty="0">
                <a:solidFill>
                  <a:srgbClr val="0A0A0A"/>
                </a:solidFill>
                <a:effectLst/>
                <a:latin typeface="Georgia" panose="02040502050405020303" pitchFamily="18" charset="0"/>
              </a:rPr>
              <a:t>Limiting to a particular language, publication type, year, etc.</a:t>
            </a:r>
          </a:p>
          <a:p>
            <a:pPr algn="l">
              <a:buFont typeface="Arial" panose="020B0604020202020204" pitchFamily="34" charset="0"/>
              <a:buChar char="•"/>
            </a:pPr>
            <a:r>
              <a:rPr lang="en-US" sz="2400" b="0" i="0" dirty="0">
                <a:solidFill>
                  <a:srgbClr val="0A0A0A"/>
                </a:solidFill>
                <a:effectLst/>
                <a:latin typeface="Georgia" panose="02040502050405020303" pitchFamily="18" charset="0"/>
              </a:rPr>
              <a:t>The search result (number of references).</a:t>
            </a:r>
          </a:p>
          <a:p>
            <a:pPr algn="l">
              <a:buFont typeface="Arial" panose="020B0604020202020204" pitchFamily="34" charset="0"/>
              <a:buChar char="•"/>
            </a:pPr>
            <a:r>
              <a:rPr lang="en-US" sz="2400" b="0" i="0" dirty="0">
                <a:solidFill>
                  <a:srgbClr val="0A0A0A"/>
                </a:solidFill>
                <a:effectLst/>
                <a:latin typeface="Georgia" panose="02040502050405020303" pitchFamily="18" charset="0"/>
              </a:rPr>
              <a:t>The date for when you performed each search.</a:t>
            </a:r>
          </a:p>
          <a:p>
            <a:endParaRPr lang="en-US" dirty="0"/>
          </a:p>
        </p:txBody>
      </p:sp>
    </p:spTree>
    <p:extLst>
      <p:ext uri="{BB962C8B-B14F-4D97-AF65-F5344CB8AC3E}">
        <p14:creationId xmlns:p14="http://schemas.microsoft.com/office/powerpoint/2010/main" val="330225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00A5A-1FF7-414E-A030-FB35369C6F4B}"/>
              </a:ext>
            </a:extLst>
          </p:cNvPr>
          <p:cNvSpPr>
            <a:spLocks noGrp="1"/>
          </p:cNvSpPr>
          <p:nvPr>
            <p:ph type="title"/>
          </p:nvPr>
        </p:nvSpPr>
        <p:spPr/>
        <p:txBody>
          <a:bodyPr/>
          <a:lstStyle/>
          <a:p>
            <a:r>
              <a:rPr lang="en-US" sz="3200" dirty="0"/>
              <a:t>Other search approaches – </a:t>
            </a:r>
            <a:r>
              <a:rPr lang="en-US" sz="3200" dirty="0">
                <a:solidFill>
                  <a:srgbClr val="0000FF"/>
                </a:solidFill>
              </a:rPr>
              <a:t>citation index</a:t>
            </a:r>
          </a:p>
        </p:txBody>
      </p:sp>
      <p:sp>
        <p:nvSpPr>
          <p:cNvPr id="3" name="内容占位符 2">
            <a:extLst>
              <a:ext uri="{FF2B5EF4-FFF2-40B4-BE49-F238E27FC236}">
                <a16:creationId xmlns:a16="http://schemas.microsoft.com/office/drawing/2014/main" id="{F9E4C2C1-3D3C-4FDF-9C35-E6E3D40E1EFE}"/>
              </a:ext>
            </a:extLst>
          </p:cNvPr>
          <p:cNvSpPr>
            <a:spLocks noGrp="1"/>
          </p:cNvSpPr>
          <p:nvPr>
            <p:ph idx="1"/>
          </p:nvPr>
        </p:nvSpPr>
        <p:spPr/>
        <p:txBody>
          <a:bodyPr/>
          <a:lstStyle/>
          <a:p>
            <a:pPr>
              <a:spcBef>
                <a:spcPts val="1800"/>
              </a:spcBef>
            </a:pPr>
            <a:r>
              <a:rPr lang="en-US" sz="2400" dirty="0">
                <a:solidFill>
                  <a:srgbClr val="0A0A0A"/>
                </a:solidFill>
                <a:latin typeface="Georgia" panose="02040502050405020303" pitchFamily="18" charset="0"/>
              </a:rPr>
              <a:t>Older literature</a:t>
            </a:r>
            <a:r>
              <a:rPr lang="en-US" sz="2400" b="0" dirty="0">
                <a:solidFill>
                  <a:srgbClr val="0A0A0A"/>
                </a:solidFill>
                <a:latin typeface="Georgia" panose="02040502050405020303" pitchFamily="18" charset="0"/>
              </a:rPr>
              <a:t>: check references of a specific relevant article</a:t>
            </a:r>
          </a:p>
          <a:p>
            <a:pPr>
              <a:spcBef>
                <a:spcPts val="1800"/>
              </a:spcBef>
            </a:pPr>
            <a:r>
              <a:rPr lang="en-US" sz="2400" dirty="0">
                <a:solidFill>
                  <a:srgbClr val="0A0A0A"/>
                </a:solidFill>
                <a:latin typeface="Georgia" panose="02040502050405020303" pitchFamily="18" charset="0"/>
              </a:rPr>
              <a:t>Newer literature</a:t>
            </a:r>
            <a:r>
              <a:rPr lang="en-US" sz="2400" b="0" dirty="0">
                <a:solidFill>
                  <a:srgbClr val="0A0A0A"/>
                </a:solidFill>
                <a:latin typeface="Georgia" panose="02040502050405020303" pitchFamily="18" charset="0"/>
              </a:rPr>
              <a:t>: use</a:t>
            </a:r>
            <a:r>
              <a:rPr lang="en-US" sz="2400" b="0" i="0" dirty="0">
                <a:solidFill>
                  <a:srgbClr val="0A0A0A"/>
                </a:solidFill>
                <a:effectLst/>
                <a:latin typeface="Georgia" panose="02040502050405020303" pitchFamily="18" charset="0"/>
              </a:rPr>
              <a:t> the information about which later articles cite a specific relevant article.</a:t>
            </a:r>
            <a:endParaRPr lang="en-US" sz="2400" b="0" dirty="0">
              <a:solidFill>
                <a:srgbClr val="0A0A0A"/>
              </a:solidFill>
              <a:latin typeface="Georgia" panose="02040502050405020303" pitchFamily="18" charset="0"/>
            </a:endParaRPr>
          </a:p>
          <a:p>
            <a:pPr>
              <a:spcBef>
                <a:spcPts val="1800"/>
              </a:spcBef>
            </a:pPr>
            <a:r>
              <a:rPr lang="en-US" sz="2400" i="0" dirty="0">
                <a:solidFill>
                  <a:srgbClr val="0A0A0A"/>
                </a:solidFill>
                <a:effectLst/>
                <a:latin typeface="Georgia" panose="02040502050405020303" pitchFamily="18" charset="0"/>
              </a:rPr>
              <a:t>Class project</a:t>
            </a:r>
            <a:r>
              <a:rPr lang="en-US" sz="2400" b="0" i="0" dirty="0">
                <a:solidFill>
                  <a:srgbClr val="0A0A0A"/>
                </a:solidFill>
                <a:effectLst/>
                <a:latin typeface="Georgia" panose="02040502050405020303" pitchFamily="18" charset="0"/>
              </a:rPr>
              <a:t>: </a:t>
            </a:r>
            <a:r>
              <a:rPr lang="en-US" sz="2400" b="0" dirty="0">
                <a:solidFill>
                  <a:srgbClr val="0A0A0A"/>
                </a:solidFill>
                <a:latin typeface="Georgia" panose="02040502050405020303" pitchFamily="18" charset="0"/>
              </a:rPr>
              <a:t>references of meta-analyses and reviews</a:t>
            </a:r>
            <a:endParaRPr lang="en-US" sz="2400" b="0" i="0" dirty="0">
              <a:solidFill>
                <a:srgbClr val="0A0A0A"/>
              </a:solidFill>
              <a:effectLst/>
              <a:latin typeface="Georgia" panose="02040502050405020303" pitchFamily="18" charset="0"/>
            </a:endParaRPr>
          </a:p>
          <a:p>
            <a:endParaRPr lang="en-US" dirty="0"/>
          </a:p>
        </p:txBody>
      </p:sp>
    </p:spTree>
    <p:extLst>
      <p:ext uri="{BB962C8B-B14F-4D97-AF65-F5344CB8AC3E}">
        <p14:creationId xmlns:p14="http://schemas.microsoft.com/office/powerpoint/2010/main" val="282701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DE5368-C118-4045-ABAB-E0514827D83B}"/>
              </a:ext>
            </a:extLst>
          </p:cNvPr>
          <p:cNvSpPr>
            <a:spLocks noGrp="1"/>
          </p:cNvSpPr>
          <p:nvPr>
            <p:ph type="title"/>
          </p:nvPr>
        </p:nvSpPr>
        <p:spPr/>
        <p:txBody>
          <a:bodyPr/>
          <a:lstStyle/>
          <a:p>
            <a:r>
              <a:rPr lang="en-US" dirty="0"/>
              <a:t>Search in </a:t>
            </a:r>
            <a:r>
              <a:rPr lang="en-US" dirty="0">
                <a:solidFill>
                  <a:srgbClr val="0000FF"/>
                </a:solidFill>
              </a:rPr>
              <a:t>repository of research data</a:t>
            </a:r>
          </a:p>
        </p:txBody>
      </p:sp>
      <p:pic>
        <p:nvPicPr>
          <p:cNvPr id="5" name="图片 4">
            <a:extLst>
              <a:ext uri="{FF2B5EF4-FFF2-40B4-BE49-F238E27FC236}">
                <a16:creationId xmlns:a16="http://schemas.microsoft.com/office/drawing/2014/main" id="{EB1B8C78-22A7-4370-99A9-DB0FF5F4A20A}"/>
              </a:ext>
            </a:extLst>
          </p:cNvPr>
          <p:cNvPicPr>
            <a:picLocks noChangeAspect="1"/>
          </p:cNvPicPr>
          <p:nvPr/>
        </p:nvPicPr>
        <p:blipFill>
          <a:blip r:embed="rId3"/>
          <a:stretch>
            <a:fillRect/>
          </a:stretch>
        </p:blipFill>
        <p:spPr>
          <a:xfrm>
            <a:off x="101363" y="1918252"/>
            <a:ext cx="7033815" cy="3241812"/>
          </a:xfrm>
          <a:prstGeom prst="rect">
            <a:avLst/>
          </a:prstGeom>
        </p:spPr>
      </p:pic>
      <p:pic>
        <p:nvPicPr>
          <p:cNvPr id="4" name="图片 3">
            <a:extLst>
              <a:ext uri="{FF2B5EF4-FFF2-40B4-BE49-F238E27FC236}">
                <a16:creationId xmlns:a16="http://schemas.microsoft.com/office/drawing/2014/main" id="{B675F7D0-4263-4775-8F31-60D4D7AB8122}"/>
              </a:ext>
            </a:extLst>
          </p:cNvPr>
          <p:cNvPicPr>
            <a:picLocks noChangeAspect="1"/>
          </p:cNvPicPr>
          <p:nvPr/>
        </p:nvPicPr>
        <p:blipFill>
          <a:blip r:embed="rId4"/>
          <a:stretch>
            <a:fillRect/>
          </a:stretch>
        </p:blipFill>
        <p:spPr>
          <a:xfrm>
            <a:off x="7540010" y="1243960"/>
            <a:ext cx="3055101" cy="5308508"/>
          </a:xfrm>
          <a:prstGeom prst="rect">
            <a:avLst/>
          </a:prstGeom>
        </p:spPr>
      </p:pic>
      <p:sp>
        <p:nvSpPr>
          <p:cNvPr id="6" name="文本框 5">
            <a:extLst>
              <a:ext uri="{FF2B5EF4-FFF2-40B4-BE49-F238E27FC236}">
                <a16:creationId xmlns:a16="http://schemas.microsoft.com/office/drawing/2014/main" id="{5C9522D7-F826-40F3-B260-8E6016DCAAAD}"/>
              </a:ext>
            </a:extLst>
          </p:cNvPr>
          <p:cNvSpPr txBox="1"/>
          <p:nvPr/>
        </p:nvSpPr>
        <p:spPr>
          <a:xfrm>
            <a:off x="265044" y="1325868"/>
            <a:ext cx="2364750" cy="369332"/>
          </a:xfrm>
          <a:prstGeom prst="rect">
            <a:avLst/>
          </a:prstGeom>
          <a:noFill/>
        </p:spPr>
        <p:txBody>
          <a:bodyPr wrap="none" rtlCol="0">
            <a:spAutoFit/>
          </a:bodyPr>
          <a:lstStyle/>
          <a:p>
            <a:r>
              <a:rPr lang="en-US" dirty="0">
                <a:hlinkClick r:id="rId5"/>
              </a:rPr>
              <a:t>https://datadryad.org/</a:t>
            </a:r>
            <a:endParaRPr lang="en-US" dirty="0"/>
          </a:p>
        </p:txBody>
      </p:sp>
    </p:spTree>
    <p:extLst>
      <p:ext uri="{BB962C8B-B14F-4D97-AF65-F5344CB8AC3E}">
        <p14:creationId xmlns:p14="http://schemas.microsoft.com/office/powerpoint/2010/main" val="2564038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49894D1-F42B-4A0B-8F3C-66127481D963}"/>
              </a:ext>
            </a:extLst>
          </p:cNvPr>
          <p:cNvPicPr>
            <a:picLocks noChangeAspect="1"/>
          </p:cNvPicPr>
          <p:nvPr/>
        </p:nvPicPr>
        <p:blipFill>
          <a:blip r:embed="rId2"/>
          <a:stretch>
            <a:fillRect/>
          </a:stretch>
        </p:blipFill>
        <p:spPr>
          <a:xfrm>
            <a:off x="1914526" y="71923"/>
            <a:ext cx="5966927" cy="1223155"/>
          </a:xfrm>
          <a:prstGeom prst="rect">
            <a:avLst/>
          </a:prstGeom>
        </p:spPr>
      </p:pic>
      <p:pic>
        <p:nvPicPr>
          <p:cNvPr id="7" name="图片 6">
            <a:extLst>
              <a:ext uri="{FF2B5EF4-FFF2-40B4-BE49-F238E27FC236}">
                <a16:creationId xmlns:a16="http://schemas.microsoft.com/office/drawing/2014/main" id="{6E6E7C55-F4E5-403F-ABF9-1C5AAC02F63C}"/>
              </a:ext>
            </a:extLst>
          </p:cNvPr>
          <p:cNvPicPr>
            <a:picLocks noChangeAspect="1"/>
          </p:cNvPicPr>
          <p:nvPr/>
        </p:nvPicPr>
        <p:blipFill>
          <a:blip r:embed="rId3"/>
          <a:stretch>
            <a:fillRect/>
          </a:stretch>
        </p:blipFill>
        <p:spPr>
          <a:xfrm>
            <a:off x="157577" y="133142"/>
            <a:ext cx="1763065" cy="522840"/>
          </a:xfrm>
          <a:prstGeom prst="rect">
            <a:avLst/>
          </a:prstGeom>
        </p:spPr>
      </p:pic>
      <p:sp>
        <p:nvSpPr>
          <p:cNvPr id="8" name="文本框 7">
            <a:extLst>
              <a:ext uri="{FF2B5EF4-FFF2-40B4-BE49-F238E27FC236}">
                <a16:creationId xmlns:a16="http://schemas.microsoft.com/office/drawing/2014/main" id="{E8058A34-7406-4DED-97D8-86D8527B83F7}"/>
              </a:ext>
            </a:extLst>
          </p:cNvPr>
          <p:cNvSpPr txBox="1"/>
          <p:nvPr/>
        </p:nvSpPr>
        <p:spPr>
          <a:xfrm>
            <a:off x="7195931" y="133142"/>
            <a:ext cx="4608954" cy="369332"/>
          </a:xfrm>
          <a:prstGeom prst="rect">
            <a:avLst/>
          </a:prstGeom>
          <a:noFill/>
        </p:spPr>
        <p:txBody>
          <a:bodyPr wrap="none" rtlCol="0">
            <a:spAutoFit/>
          </a:bodyPr>
          <a:lstStyle/>
          <a:p>
            <a:r>
              <a:rPr lang="en-US" dirty="0">
                <a:hlinkClick r:id="rId4"/>
              </a:rPr>
              <a:t>https://datasetsearch.research.google.com/</a:t>
            </a:r>
            <a:endParaRPr lang="en-US" dirty="0"/>
          </a:p>
        </p:txBody>
      </p:sp>
      <p:pic>
        <p:nvPicPr>
          <p:cNvPr id="10" name="图片 9">
            <a:extLst>
              <a:ext uri="{FF2B5EF4-FFF2-40B4-BE49-F238E27FC236}">
                <a16:creationId xmlns:a16="http://schemas.microsoft.com/office/drawing/2014/main" id="{64D89EA7-E7FF-4973-AB60-B03D347B2907}"/>
              </a:ext>
            </a:extLst>
          </p:cNvPr>
          <p:cNvPicPr>
            <a:picLocks noChangeAspect="1"/>
          </p:cNvPicPr>
          <p:nvPr/>
        </p:nvPicPr>
        <p:blipFill>
          <a:blip r:embed="rId5"/>
          <a:stretch>
            <a:fillRect/>
          </a:stretch>
        </p:blipFill>
        <p:spPr>
          <a:xfrm>
            <a:off x="1914526" y="1558266"/>
            <a:ext cx="7434883" cy="4748732"/>
          </a:xfrm>
          <a:prstGeom prst="rect">
            <a:avLst/>
          </a:prstGeom>
        </p:spPr>
      </p:pic>
    </p:spTree>
    <p:extLst>
      <p:ext uri="{BB962C8B-B14F-4D97-AF65-F5344CB8AC3E}">
        <p14:creationId xmlns:p14="http://schemas.microsoft.com/office/powerpoint/2010/main" val="2782759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EF0F-5A93-4CE6-A182-CBF137F222B4}"/>
              </a:ext>
            </a:extLst>
          </p:cNvPr>
          <p:cNvSpPr>
            <a:spLocks noGrp="1"/>
          </p:cNvSpPr>
          <p:nvPr>
            <p:ph type="title"/>
          </p:nvPr>
        </p:nvSpPr>
        <p:spPr/>
        <p:txBody>
          <a:bodyPr/>
          <a:lstStyle/>
          <a:p>
            <a:r>
              <a:rPr lang="en-US" sz="3200" dirty="0"/>
              <a:t>Overview</a:t>
            </a:r>
          </a:p>
        </p:txBody>
      </p:sp>
      <p:sp>
        <p:nvSpPr>
          <p:cNvPr id="3" name="Content Placeholder 2">
            <a:extLst>
              <a:ext uri="{FF2B5EF4-FFF2-40B4-BE49-F238E27FC236}">
                <a16:creationId xmlns:a16="http://schemas.microsoft.com/office/drawing/2014/main" id="{F0671A59-E87E-4596-ADEE-694EB0006598}"/>
              </a:ext>
            </a:extLst>
          </p:cNvPr>
          <p:cNvSpPr>
            <a:spLocks noGrp="1"/>
          </p:cNvSpPr>
          <p:nvPr>
            <p:ph idx="1"/>
          </p:nvPr>
        </p:nvSpPr>
        <p:spPr/>
        <p:txBody>
          <a:bodyPr/>
          <a:lstStyle/>
          <a:p>
            <a:r>
              <a:rPr lang="en-US" sz="2800" dirty="0"/>
              <a:t>How to search</a:t>
            </a:r>
          </a:p>
          <a:p>
            <a:endParaRPr lang="en-US" sz="2800" dirty="0"/>
          </a:p>
          <a:p>
            <a:r>
              <a:rPr lang="en-US" sz="2800" dirty="0"/>
              <a:t>Where to search - web of science</a:t>
            </a:r>
          </a:p>
          <a:p>
            <a:endParaRPr lang="en-US" sz="2800" dirty="0"/>
          </a:p>
          <a:p>
            <a:r>
              <a:rPr lang="en-US" sz="2800" dirty="0"/>
              <a:t>Search literatures for the class project</a:t>
            </a:r>
          </a:p>
          <a:p>
            <a:endParaRPr lang="en-US" sz="2800" dirty="0"/>
          </a:p>
          <a:p>
            <a:pPr marL="0" indent="0">
              <a:buNone/>
            </a:pPr>
            <a:endParaRPr lang="en-US" dirty="0"/>
          </a:p>
        </p:txBody>
      </p:sp>
    </p:spTree>
    <p:extLst>
      <p:ext uri="{BB962C8B-B14F-4D97-AF65-F5344CB8AC3E}">
        <p14:creationId xmlns:p14="http://schemas.microsoft.com/office/powerpoint/2010/main" val="1419572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C8EE7-2240-457B-81EC-00681679CA5B}"/>
              </a:ext>
            </a:extLst>
          </p:cNvPr>
          <p:cNvSpPr>
            <a:spLocks noGrp="1"/>
          </p:cNvSpPr>
          <p:nvPr>
            <p:ph type="title"/>
          </p:nvPr>
        </p:nvSpPr>
        <p:spPr/>
        <p:txBody>
          <a:bodyPr/>
          <a:lstStyle/>
          <a:p>
            <a:r>
              <a:rPr lang="en-US" sz="3200" dirty="0"/>
              <a:t>Web of science</a:t>
            </a:r>
          </a:p>
        </p:txBody>
      </p:sp>
      <p:pic>
        <p:nvPicPr>
          <p:cNvPr id="9" name="图片 8">
            <a:extLst>
              <a:ext uri="{FF2B5EF4-FFF2-40B4-BE49-F238E27FC236}">
                <a16:creationId xmlns:a16="http://schemas.microsoft.com/office/drawing/2014/main" id="{5A470177-EE74-4FA3-9F05-440C5CE77A63}"/>
              </a:ext>
            </a:extLst>
          </p:cNvPr>
          <p:cNvPicPr>
            <a:picLocks noChangeAspect="1"/>
          </p:cNvPicPr>
          <p:nvPr/>
        </p:nvPicPr>
        <p:blipFill>
          <a:blip r:embed="rId2"/>
          <a:stretch>
            <a:fillRect/>
          </a:stretch>
        </p:blipFill>
        <p:spPr>
          <a:xfrm>
            <a:off x="2328540" y="1255935"/>
            <a:ext cx="8458200" cy="5550085"/>
          </a:xfrm>
          <a:prstGeom prst="rect">
            <a:avLst/>
          </a:prstGeom>
        </p:spPr>
      </p:pic>
      <p:sp>
        <p:nvSpPr>
          <p:cNvPr id="3" name="矩形 2">
            <a:extLst>
              <a:ext uri="{FF2B5EF4-FFF2-40B4-BE49-F238E27FC236}">
                <a16:creationId xmlns:a16="http://schemas.microsoft.com/office/drawing/2014/main" id="{5A070A55-D375-41A1-AD8E-AC513558A5CC}"/>
              </a:ext>
            </a:extLst>
          </p:cNvPr>
          <p:cNvSpPr/>
          <p:nvPr/>
        </p:nvSpPr>
        <p:spPr bwMode="auto">
          <a:xfrm>
            <a:off x="2232660" y="3145754"/>
            <a:ext cx="6865620" cy="717586"/>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
        <p:nvSpPr>
          <p:cNvPr id="6" name="矩形 5">
            <a:extLst>
              <a:ext uri="{FF2B5EF4-FFF2-40B4-BE49-F238E27FC236}">
                <a16:creationId xmlns:a16="http://schemas.microsoft.com/office/drawing/2014/main" id="{F2771113-ABAD-45B8-80D5-68FDC580D764}"/>
              </a:ext>
            </a:extLst>
          </p:cNvPr>
          <p:cNvSpPr/>
          <p:nvPr/>
        </p:nvSpPr>
        <p:spPr bwMode="auto">
          <a:xfrm>
            <a:off x="2636520" y="2621280"/>
            <a:ext cx="3680460" cy="441960"/>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
        <p:nvSpPr>
          <p:cNvPr id="7" name="矩形 6">
            <a:extLst>
              <a:ext uri="{FF2B5EF4-FFF2-40B4-BE49-F238E27FC236}">
                <a16:creationId xmlns:a16="http://schemas.microsoft.com/office/drawing/2014/main" id="{34A25FA4-88C5-4FEA-84AA-019F7812A98F}"/>
              </a:ext>
            </a:extLst>
          </p:cNvPr>
          <p:cNvSpPr/>
          <p:nvPr/>
        </p:nvSpPr>
        <p:spPr bwMode="auto">
          <a:xfrm>
            <a:off x="7327260" y="3777531"/>
            <a:ext cx="1077600" cy="336645"/>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413573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C021E08-AE98-42CE-8DBA-E6A8BEDB85F0}"/>
              </a:ext>
            </a:extLst>
          </p:cNvPr>
          <p:cNvPicPr>
            <a:picLocks noChangeAspect="1"/>
          </p:cNvPicPr>
          <p:nvPr/>
        </p:nvPicPr>
        <p:blipFill>
          <a:blip r:embed="rId2"/>
          <a:stretch>
            <a:fillRect/>
          </a:stretch>
        </p:blipFill>
        <p:spPr>
          <a:xfrm>
            <a:off x="1418571" y="604837"/>
            <a:ext cx="9012248" cy="5648325"/>
          </a:xfrm>
          <a:prstGeom prst="rect">
            <a:avLst/>
          </a:prstGeom>
        </p:spPr>
      </p:pic>
      <p:sp>
        <p:nvSpPr>
          <p:cNvPr id="6" name="矩形 5">
            <a:extLst>
              <a:ext uri="{FF2B5EF4-FFF2-40B4-BE49-F238E27FC236}">
                <a16:creationId xmlns:a16="http://schemas.microsoft.com/office/drawing/2014/main" id="{27F82484-DA14-41F7-B407-FD9E6AAD1FB0}"/>
              </a:ext>
            </a:extLst>
          </p:cNvPr>
          <p:cNvSpPr/>
          <p:nvPr/>
        </p:nvSpPr>
        <p:spPr bwMode="auto">
          <a:xfrm>
            <a:off x="5695950" y="2695575"/>
            <a:ext cx="2276475" cy="2628899"/>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
        <p:nvSpPr>
          <p:cNvPr id="7" name="矩形 6">
            <a:extLst>
              <a:ext uri="{FF2B5EF4-FFF2-40B4-BE49-F238E27FC236}">
                <a16:creationId xmlns:a16="http://schemas.microsoft.com/office/drawing/2014/main" id="{83C54743-BE2F-4AF6-9D95-04B1C487DBAA}"/>
              </a:ext>
            </a:extLst>
          </p:cNvPr>
          <p:cNvSpPr/>
          <p:nvPr/>
        </p:nvSpPr>
        <p:spPr bwMode="auto">
          <a:xfrm>
            <a:off x="1418571" y="2447925"/>
            <a:ext cx="991254" cy="352424"/>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124424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10B65B3-FEBE-4999-9AEB-7C2B44EF7486}"/>
              </a:ext>
            </a:extLst>
          </p:cNvPr>
          <p:cNvPicPr>
            <a:picLocks noChangeAspect="1"/>
          </p:cNvPicPr>
          <p:nvPr/>
        </p:nvPicPr>
        <p:blipFill>
          <a:blip r:embed="rId2"/>
          <a:stretch>
            <a:fillRect/>
          </a:stretch>
        </p:blipFill>
        <p:spPr>
          <a:xfrm>
            <a:off x="1343508" y="249052"/>
            <a:ext cx="8962305" cy="6359896"/>
          </a:xfrm>
          <a:prstGeom prst="rect">
            <a:avLst/>
          </a:prstGeom>
        </p:spPr>
      </p:pic>
      <p:sp>
        <p:nvSpPr>
          <p:cNvPr id="6" name="矩形 5">
            <a:extLst>
              <a:ext uri="{FF2B5EF4-FFF2-40B4-BE49-F238E27FC236}">
                <a16:creationId xmlns:a16="http://schemas.microsoft.com/office/drawing/2014/main" id="{09F6ECDF-3037-4F06-B61B-1692BE64AB06}"/>
              </a:ext>
            </a:extLst>
          </p:cNvPr>
          <p:cNvSpPr/>
          <p:nvPr/>
        </p:nvSpPr>
        <p:spPr bwMode="auto">
          <a:xfrm>
            <a:off x="3533121" y="2085975"/>
            <a:ext cx="991254" cy="352424"/>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
        <p:nvSpPr>
          <p:cNvPr id="7" name="矩形 6">
            <a:extLst>
              <a:ext uri="{FF2B5EF4-FFF2-40B4-BE49-F238E27FC236}">
                <a16:creationId xmlns:a16="http://schemas.microsoft.com/office/drawing/2014/main" id="{6212277A-A4E3-4A9E-91A0-54D4E5B0DAE4}"/>
              </a:ext>
            </a:extLst>
          </p:cNvPr>
          <p:cNvSpPr/>
          <p:nvPr/>
        </p:nvSpPr>
        <p:spPr bwMode="auto">
          <a:xfrm>
            <a:off x="1390559" y="2552700"/>
            <a:ext cx="6543765" cy="1466850"/>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975754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3E53153-F7CC-4780-8975-9CA70ED54AF6}"/>
              </a:ext>
            </a:extLst>
          </p:cNvPr>
          <p:cNvPicPr>
            <a:picLocks noChangeAspect="1"/>
          </p:cNvPicPr>
          <p:nvPr/>
        </p:nvPicPr>
        <p:blipFill>
          <a:blip r:embed="rId2"/>
          <a:stretch>
            <a:fillRect/>
          </a:stretch>
        </p:blipFill>
        <p:spPr>
          <a:xfrm>
            <a:off x="2348659" y="114300"/>
            <a:ext cx="8151366" cy="6361733"/>
          </a:xfrm>
          <a:prstGeom prst="rect">
            <a:avLst/>
          </a:prstGeom>
        </p:spPr>
      </p:pic>
      <p:sp>
        <p:nvSpPr>
          <p:cNvPr id="6" name="标注: 弯曲线形 5">
            <a:extLst>
              <a:ext uri="{FF2B5EF4-FFF2-40B4-BE49-F238E27FC236}">
                <a16:creationId xmlns:a16="http://schemas.microsoft.com/office/drawing/2014/main" id="{61F370FB-F513-444B-BCC9-378DF3992250}"/>
              </a:ext>
            </a:extLst>
          </p:cNvPr>
          <p:cNvSpPr/>
          <p:nvPr/>
        </p:nvSpPr>
        <p:spPr bwMode="auto">
          <a:xfrm>
            <a:off x="211456" y="238125"/>
            <a:ext cx="1978019" cy="394530"/>
          </a:xfrm>
          <a:prstGeom prst="borderCallout2">
            <a:avLst>
              <a:gd name="adj1" fmla="val 35938"/>
              <a:gd name="adj2" fmla="val 99276"/>
              <a:gd name="adj3" fmla="val 55680"/>
              <a:gd name="adj4" fmla="val 110014"/>
              <a:gd name="adj5" fmla="val 162630"/>
              <a:gd name="adj6" fmla="val 117481"/>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chemeClr val="tx1"/>
                </a:solidFill>
                <a:effectLst/>
                <a:latin typeface="Arial" charset="0"/>
                <a:ea typeface="宋体" pitchFamily="2" charset="-122"/>
              </a:rPr>
              <a:t>number of papers</a:t>
            </a:r>
          </a:p>
        </p:txBody>
      </p:sp>
      <p:sp>
        <p:nvSpPr>
          <p:cNvPr id="7" name="标注: 弯曲线形 6">
            <a:extLst>
              <a:ext uri="{FF2B5EF4-FFF2-40B4-BE49-F238E27FC236}">
                <a16:creationId xmlns:a16="http://schemas.microsoft.com/office/drawing/2014/main" id="{97244687-B1CD-42A5-A500-2DA44B8A961A}"/>
              </a:ext>
            </a:extLst>
          </p:cNvPr>
          <p:cNvSpPr/>
          <p:nvPr/>
        </p:nvSpPr>
        <p:spPr bwMode="auto">
          <a:xfrm>
            <a:off x="211456" y="1085849"/>
            <a:ext cx="2137203" cy="537851"/>
          </a:xfrm>
          <a:prstGeom prst="borderCallout2">
            <a:avLst>
              <a:gd name="adj1" fmla="val 35938"/>
              <a:gd name="adj2" fmla="val 99276"/>
              <a:gd name="adj3" fmla="val 40067"/>
              <a:gd name="adj4" fmla="val 192246"/>
              <a:gd name="adj5" fmla="val 11659"/>
              <a:gd name="adj6" fmla="val 260638"/>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Arial" charset="0"/>
                <a:ea typeface="宋体" pitchFamily="2" charset="-122"/>
              </a:rPr>
              <a:t>Sort by data, times cited, relevance etc.</a:t>
            </a:r>
            <a:endParaRPr kumimoji="0" lang="en-US" sz="1600" i="0" u="none" strike="noStrike" cap="none" normalizeH="0" baseline="0" dirty="0">
              <a:ln>
                <a:noFill/>
              </a:ln>
              <a:solidFill>
                <a:schemeClr val="tx1"/>
              </a:solidFill>
              <a:effectLst/>
              <a:latin typeface="Arial" charset="0"/>
              <a:ea typeface="宋体" pitchFamily="2" charset="-122"/>
            </a:endParaRPr>
          </a:p>
        </p:txBody>
      </p:sp>
      <p:sp>
        <p:nvSpPr>
          <p:cNvPr id="8" name="标注: 弯曲线形 7">
            <a:extLst>
              <a:ext uri="{FF2B5EF4-FFF2-40B4-BE49-F238E27FC236}">
                <a16:creationId xmlns:a16="http://schemas.microsoft.com/office/drawing/2014/main" id="{82B73788-2584-4743-86C2-C89D390CF104}"/>
              </a:ext>
            </a:extLst>
          </p:cNvPr>
          <p:cNvSpPr/>
          <p:nvPr/>
        </p:nvSpPr>
        <p:spPr bwMode="auto">
          <a:xfrm>
            <a:off x="957129" y="4748881"/>
            <a:ext cx="1128372" cy="310230"/>
          </a:xfrm>
          <a:prstGeom prst="borderCallout2">
            <a:avLst>
              <a:gd name="adj1" fmla="val 35938"/>
              <a:gd name="adj2" fmla="val 99276"/>
              <a:gd name="adj3" fmla="val 55680"/>
              <a:gd name="adj4" fmla="val 110014"/>
              <a:gd name="adj5" fmla="val 151800"/>
              <a:gd name="adj6" fmla="val 136625"/>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chemeClr val="tx1"/>
                </a:solidFill>
                <a:effectLst/>
                <a:latin typeface="Arial" charset="0"/>
                <a:ea typeface="宋体" pitchFamily="2" charset="-122"/>
              </a:rPr>
              <a:t>filters</a:t>
            </a:r>
          </a:p>
        </p:txBody>
      </p:sp>
      <p:sp>
        <p:nvSpPr>
          <p:cNvPr id="11" name="矩形 10">
            <a:extLst>
              <a:ext uri="{FF2B5EF4-FFF2-40B4-BE49-F238E27FC236}">
                <a16:creationId xmlns:a16="http://schemas.microsoft.com/office/drawing/2014/main" id="{E9C7E859-6A9C-4069-A67B-8E4EB92729DE}"/>
              </a:ext>
            </a:extLst>
          </p:cNvPr>
          <p:cNvSpPr/>
          <p:nvPr/>
        </p:nvSpPr>
        <p:spPr bwMode="auto">
          <a:xfrm>
            <a:off x="9019521" y="1354773"/>
            <a:ext cx="1480504" cy="414205"/>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5269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D92FD62-2D71-42C8-99C6-6C84B89FBBE9}"/>
              </a:ext>
            </a:extLst>
          </p:cNvPr>
          <p:cNvPicPr>
            <a:picLocks noChangeAspect="1"/>
          </p:cNvPicPr>
          <p:nvPr/>
        </p:nvPicPr>
        <p:blipFill>
          <a:blip r:embed="rId2"/>
          <a:stretch>
            <a:fillRect/>
          </a:stretch>
        </p:blipFill>
        <p:spPr>
          <a:xfrm>
            <a:off x="1054422" y="0"/>
            <a:ext cx="8911252" cy="6858000"/>
          </a:xfrm>
          <a:prstGeom prst="rect">
            <a:avLst/>
          </a:prstGeom>
        </p:spPr>
      </p:pic>
      <p:pic>
        <p:nvPicPr>
          <p:cNvPr id="7" name="图片 6">
            <a:extLst>
              <a:ext uri="{FF2B5EF4-FFF2-40B4-BE49-F238E27FC236}">
                <a16:creationId xmlns:a16="http://schemas.microsoft.com/office/drawing/2014/main" id="{787AB5AC-7505-450F-AC7D-2139981FC7E1}"/>
              </a:ext>
            </a:extLst>
          </p:cNvPr>
          <p:cNvPicPr>
            <a:picLocks noChangeAspect="1"/>
          </p:cNvPicPr>
          <p:nvPr/>
        </p:nvPicPr>
        <p:blipFill>
          <a:blip r:embed="rId3"/>
          <a:stretch>
            <a:fillRect/>
          </a:stretch>
        </p:blipFill>
        <p:spPr>
          <a:xfrm>
            <a:off x="1054422" y="987187"/>
            <a:ext cx="10703838" cy="4883626"/>
          </a:xfrm>
          <a:prstGeom prst="rect">
            <a:avLst/>
          </a:prstGeom>
        </p:spPr>
      </p:pic>
      <p:pic>
        <p:nvPicPr>
          <p:cNvPr id="9" name="图片 8">
            <a:extLst>
              <a:ext uri="{FF2B5EF4-FFF2-40B4-BE49-F238E27FC236}">
                <a16:creationId xmlns:a16="http://schemas.microsoft.com/office/drawing/2014/main" id="{5D99C462-5090-4F31-A1BB-30240878F8DA}"/>
              </a:ext>
            </a:extLst>
          </p:cNvPr>
          <p:cNvPicPr>
            <a:picLocks noChangeAspect="1"/>
          </p:cNvPicPr>
          <p:nvPr/>
        </p:nvPicPr>
        <p:blipFill>
          <a:blip r:embed="rId4"/>
          <a:stretch>
            <a:fillRect/>
          </a:stretch>
        </p:blipFill>
        <p:spPr>
          <a:xfrm>
            <a:off x="1054422" y="638035"/>
            <a:ext cx="10213770" cy="5877065"/>
          </a:xfrm>
          <a:prstGeom prst="rect">
            <a:avLst/>
          </a:prstGeom>
        </p:spPr>
      </p:pic>
    </p:spTree>
    <p:extLst>
      <p:ext uri="{BB962C8B-B14F-4D97-AF65-F5344CB8AC3E}">
        <p14:creationId xmlns:p14="http://schemas.microsoft.com/office/powerpoint/2010/main" val="325524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87F8F7B-E995-47BA-B59F-2DAA5F7B3A37}"/>
              </a:ext>
            </a:extLst>
          </p:cNvPr>
          <p:cNvPicPr>
            <a:picLocks noChangeAspect="1"/>
          </p:cNvPicPr>
          <p:nvPr/>
        </p:nvPicPr>
        <p:blipFill>
          <a:blip r:embed="rId3"/>
          <a:stretch>
            <a:fillRect/>
          </a:stretch>
        </p:blipFill>
        <p:spPr>
          <a:xfrm>
            <a:off x="2330116" y="113059"/>
            <a:ext cx="9207575" cy="6278216"/>
          </a:xfrm>
          <a:prstGeom prst="rect">
            <a:avLst/>
          </a:prstGeom>
        </p:spPr>
      </p:pic>
      <p:sp>
        <p:nvSpPr>
          <p:cNvPr id="8" name="标注: 弯曲线形 7">
            <a:extLst>
              <a:ext uri="{FF2B5EF4-FFF2-40B4-BE49-F238E27FC236}">
                <a16:creationId xmlns:a16="http://schemas.microsoft.com/office/drawing/2014/main" id="{EDA62F88-751D-4E7C-A88D-510A042B7CFB}"/>
              </a:ext>
            </a:extLst>
          </p:cNvPr>
          <p:cNvSpPr/>
          <p:nvPr/>
        </p:nvSpPr>
        <p:spPr bwMode="auto">
          <a:xfrm>
            <a:off x="654309" y="1243681"/>
            <a:ext cx="1128372" cy="310230"/>
          </a:xfrm>
          <a:prstGeom prst="borderCallout2">
            <a:avLst>
              <a:gd name="adj1" fmla="val 35938"/>
              <a:gd name="adj2" fmla="val 99276"/>
              <a:gd name="adj3" fmla="val 37258"/>
              <a:gd name="adj4" fmla="val 159818"/>
              <a:gd name="adj5" fmla="val 99605"/>
              <a:gd name="adj6" fmla="val 177988"/>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chemeClr val="tx1"/>
                </a:solidFill>
                <a:effectLst/>
                <a:latin typeface="Arial" charset="0"/>
                <a:ea typeface="宋体" pitchFamily="2" charset="-122"/>
              </a:rPr>
              <a:t>Title</a:t>
            </a:r>
          </a:p>
        </p:txBody>
      </p:sp>
      <p:sp>
        <p:nvSpPr>
          <p:cNvPr id="9" name="标注: 弯曲线形 8">
            <a:extLst>
              <a:ext uri="{FF2B5EF4-FFF2-40B4-BE49-F238E27FC236}">
                <a16:creationId xmlns:a16="http://schemas.microsoft.com/office/drawing/2014/main" id="{63904BE7-19BD-478B-AFE3-548F1A547DA7}"/>
              </a:ext>
            </a:extLst>
          </p:cNvPr>
          <p:cNvSpPr/>
          <p:nvPr/>
        </p:nvSpPr>
        <p:spPr bwMode="auto">
          <a:xfrm>
            <a:off x="209550" y="2834355"/>
            <a:ext cx="2120566" cy="775619"/>
          </a:xfrm>
          <a:prstGeom prst="borderCallout2">
            <a:avLst>
              <a:gd name="adj1" fmla="val 35938"/>
              <a:gd name="adj2" fmla="val 99276"/>
              <a:gd name="adj3" fmla="val 37258"/>
              <a:gd name="adj4" fmla="val 109905"/>
              <a:gd name="adj5" fmla="val 73205"/>
              <a:gd name="adj6" fmla="val 114168"/>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chemeClr val="tx1"/>
                </a:solidFill>
                <a:effectLst/>
                <a:latin typeface="Arial" charset="0"/>
                <a:ea typeface="宋体" pitchFamily="2" charset="-122"/>
              </a:rPr>
              <a:t>Abstract to help you decide whether you read the full text</a:t>
            </a:r>
          </a:p>
        </p:txBody>
      </p:sp>
      <p:sp>
        <p:nvSpPr>
          <p:cNvPr id="10" name="标注: 弯曲线形 9">
            <a:extLst>
              <a:ext uri="{FF2B5EF4-FFF2-40B4-BE49-F238E27FC236}">
                <a16:creationId xmlns:a16="http://schemas.microsoft.com/office/drawing/2014/main" id="{160EE51E-B0C6-4F6A-86D3-D3EAE8689A22}"/>
              </a:ext>
            </a:extLst>
          </p:cNvPr>
          <p:cNvSpPr/>
          <p:nvPr/>
        </p:nvSpPr>
        <p:spPr bwMode="auto">
          <a:xfrm>
            <a:off x="85725" y="4275207"/>
            <a:ext cx="2120566" cy="775619"/>
          </a:xfrm>
          <a:prstGeom prst="borderCallout2">
            <a:avLst>
              <a:gd name="adj1" fmla="val 35938"/>
              <a:gd name="adj2" fmla="val 99276"/>
              <a:gd name="adj3" fmla="val 37258"/>
              <a:gd name="adj4" fmla="val 109905"/>
              <a:gd name="adj5" fmla="val 86714"/>
              <a:gd name="adj6" fmla="val 120456"/>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chemeClr val="tx1"/>
                </a:solidFill>
                <a:effectLst/>
                <a:latin typeface="Arial" charset="0"/>
                <a:ea typeface="宋体" pitchFamily="2" charset="-122"/>
              </a:rPr>
              <a:t>Author keywords to help to revise search terms</a:t>
            </a:r>
          </a:p>
        </p:txBody>
      </p:sp>
      <p:grpSp>
        <p:nvGrpSpPr>
          <p:cNvPr id="17" name="组合 16">
            <a:extLst>
              <a:ext uri="{FF2B5EF4-FFF2-40B4-BE49-F238E27FC236}">
                <a16:creationId xmlns:a16="http://schemas.microsoft.com/office/drawing/2014/main" id="{FA337D37-B36C-41EA-B852-FA41541D3122}"/>
              </a:ext>
            </a:extLst>
          </p:cNvPr>
          <p:cNvGrpSpPr/>
          <p:nvPr/>
        </p:nvGrpSpPr>
        <p:grpSpPr>
          <a:xfrm>
            <a:off x="209550" y="727375"/>
            <a:ext cx="4288873" cy="516306"/>
            <a:chOff x="209550" y="727375"/>
            <a:chExt cx="4288873" cy="516306"/>
          </a:xfrm>
        </p:grpSpPr>
        <p:sp>
          <p:nvSpPr>
            <p:cNvPr id="12" name="矩形 11">
              <a:extLst>
                <a:ext uri="{FF2B5EF4-FFF2-40B4-BE49-F238E27FC236}">
                  <a16:creationId xmlns:a16="http://schemas.microsoft.com/office/drawing/2014/main" id="{58ABB5FB-91DA-4F63-9746-4879CA230603}"/>
                </a:ext>
              </a:extLst>
            </p:cNvPr>
            <p:cNvSpPr/>
            <p:nvPr/>
          </p:nvSpPr>
          <p:spPr bwMode="auto">
            <a:xfrm>
              <a:off x="2330116" y="952500"/>
              <a:ext cx="2168307" cy="29118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
          <p:nvSpPr>
            <p:cNvPr id="13" name="标注: 弯曲线形 12">
              <a:extLst>
                <a:ext uri="{FF2B5EF4-FFF2-40B4-BE49-F238E27FC236}">
                  <a16:creationId xmlns:a16="http://schemas.microsoft.com/office/drawing/2014/main" id="{D5C4EB4B-1265-4E1A-9913-D3AA1944C883}"/>
                </a:ext>
              </a:extLst>
            </p:cNvPr>
            <p:cNvSpPr/>
            <p:nvPr/>
          </p:nvSpPr>
          <p:spPr bwMode="auto">
            <a:xfrm>
              <a:off x="209550" y="727375"/>
              <a:ext cx="1693559" cy="310230"/>
            </a:xfrm>
            <a:prstGeom prst="borderCallout2">
              <a:avLst>
                <a:gd name="adj1" fmla="val 35938"/>
                <a:gd name="adj2" fmla="val 99276"/>
                <a:gd name="adj3" fmla="val 37258"/>
                <a:gd name="adj4" fmla="val 115386"/>
                <a:gd name="adj5" fmla="val 96535"/>
                <a:gd name="adj6" fmla="val 126245"/>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chemeClr val="tx1"/>
                  </a:solidFill>
                  <a:effectLst/>
                  <a:latin typeface="Arial" charset="0"/>
                  <a:ea typeface="宋体" pitchFamily="2" charset="-122"/>
                </a:rPr>
                <a:t>Find the full text</a:t>
              </a:r>
            </a:p>
          </p:txBody>
        </p:sp>
      </p:grpSp>
      <p:sp>
        <p:nvSpPr>
          <p:cNvPr id="14" name="矩形 13">
            <a:extLst>
              <a:ext uri="{FF2B5EF4-FFF2-40B4-BE49-F238E27FC236}">
                <a16:creationId xmlns:a16="http://schemas.microsoft.com/office/drawing/2014/main" id="{F37A5291-70D4-4F51-8426-EBA9228CC5F0}"/>
              </a:ext>
            </a:extLst>
          </p:cNvPr>
          <p:cNvSpPr/>
          <p:nvPr/>
        </p:nvSpPr>
        <p:spPr bwMode="auto">
          <a:xfrm>
            <a:off x="9477375" y="2190750"/>
            <a:ext cx="1057275" cy="492724"/>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
        <p:nvSpPr>
          <p:cNvPr id="15" name="矩形 14">
            <a:extLst>
              <a:ext uri="{FF2B5EF4-FFF2-40B4-BE49-F238E27FC236}">
                <a16:creationId xmlns:a16="http://schemas.microsoft.com/office/drawing/2014/main" id="{C54FDB3D-A2B2-4E59-8B2F-6282F3A61CCE}"/>
              </a:ext>
            </a:extLst>
          </p:cNvPr>
          <p:cNvSpPr/>
          <p:nvPr/>
        </p:nvSpPr>
        <p:spPr bwMode="auto">
          <a:xfrm>
            <a:off x="9448799" y="4009795"/>
            <a:ext cx="1057275" cy="492724"/>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77955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4"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80CBD-4DD9-46E4-96A6-F38D0F5DE755}"/>
              </a:ext>
            </a:extLst>
          </p:cNvPr>
          <p:cNvSpPr>
            <a:spLocks noGrp="1"/>
          </p:cNvSpPr>
          <p:nvPr>
            <p:ph type="title"/>
          </p:nvPr>
        </p:nvSpPr>
        <p:spPr/>
        <p:txBody>
          <a:bodyPr/>
          <a:lstStyle/>
          <a:p>
            <a:r>
              <a:rPr lang="en-US" dirty="0"/>
              <a:t>Compare results from different searches</a:t>
            </a:r>
          </a:p>
        </p:txBody>
      </p:sp>
      <p:pic>
        <p:nvPicPr>
          <p:cNvPr id="5" name="图片 4">
            <a:extLst>
              <a:ext uri="{FF2B5EF4-FFF2-40B4-BE49-F238E27FC236}">
                <a16:creationId xmlns:a16="http://schemas.microsoft.com/office/drawing/2014/main" id="{8D1AD58C-1DF7-42DE-8A30-83C04F2C0344}"/>
              </a:ext>
            </a:extLst>
          </p:cNvPr>
          <p:cNvPicPr>
            <a:picLocks noChangeAspect="1"/>
          </p:cNvPicPr>
          <p:nvPr/>
        </p:nvPicPr>
        <p:blipFill>
          <a:blip r:embed="rId2"/>
          <a:stretch>
            <a:fillRect/>
          </a:stretch>
        </p:blipFill>
        <p:spPr>
          <a:xfrm>
            <a:off x="1079500" y="1179016"/>
            <a:ext cx="9817100" cy="5396756"/>
          </a:xfrm>
          <a:prstGeom prst="rect">
            <a:avLst/>
          </a:prstGeom>
        </p:spPr>
      </p:pic>
    </p:spTree>
    <p:extLst>
      <p:ext uri="{BB962C8B-B14F-4D97-AF65-F5344CB8AC3E}">
        <p14:creationId xmlns:p14="http://schemas.microsoft.com/office/powerpoint/2010/main" val="575071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F13604-FDBA-48AE-9B65-9F1A8DC21C04}"/>
              </a:ext>
            </a:extLst>
          </p:cNvPr>
          <p:cNvSpPr>
            <a:spLocks noGrp="1"/>
          </p:cNvSpPr>
          <p:nvPr>
            <p:ph type="title"/>
          </p:nvPr>
        </p:nvSpPr>
        <p:spPr/>
        <p:txBody>
          <a:bodyPr/>
          <a:lstStyle/>
          <a:p>
            <a:r>
              <a:rPr lang="en-US" dirty="0"/>
              <a:t>Our task</a:t>
            </a:r>
          </a:p>
        </p:txBody>
      </p:sp>
      <p:sp>
        <p:nvSpPr>
          <p:cNvPr id="3" name="内容占位符 2">
            <a:extLst>
              <a:ext uri="{FF2B5EF4-FFF2-40B4-BE49-F238E27FC236}">
                <a16:creationId xmlns:a16="http://schemas.microsoft.com/office/drawing/2014/main" id="{49FBFB89-A9BD-411A-A49B-869CB60ADF0A}"/>
              </a:ext>
            </a:extLst>
          </p:cNvPr>
          <p:cNvSpPr>
            <a:spLocks noGrp="1"/>
          </p:cNvSpPr>
          <p:nvPr>
            <p:ph idx="1"/>
          </p:nvPr>
        </p:nvSpPr>
        <p:spPr/>
        <p:txBody>
          <a:bodyPr/>
          <a:lstStyle/>
          <a:p>
            <a:pPr>
              <a:lnSpc>
                <a:spcPct val="100000"/>
              </a:lnSpc>
              <a:spcBef>
                <a:spcPts val="2400"/>
              </a:spcBef>
            </a:pPr>
            <a:r>
              <a:rPr lang="en-GB" altLang="en-US" sz="2400" dirty="0"/>
              <a:t>Conduct a literature search for the class project</a:t>
            </a:r>
          </a:p>
          <a:p>
            <a:pPr lvl="1">
              <a:lnSpc>
                <a:spcPct val="100000"/>
              </a:lnSpc>
              <a:spcBef>
                <a:spcPts val="2400"/>
              </a:spcBef>
              <a:buFont typeface="Arial" panose="020B0604020202020204" pitchFamily="34" charset="0"/>
              <a:buChar char="•"/>
            </a:pPr>
            <a:r>
              <a:rPr lang="en-GB" altLang="en-US" sz="2400" b="0" i="1" dirty="0"/>
              <a:t>The purpose is to find papers with raw abundance data</a:t>
            </a:r>
          </a:p>
          <a:p>
            <a:pPr lvl="1">
              <a:lnSpc>
                <a:spcPct val="100000"/>
              </a:lnSpc>
              <a:spcBef>
                <a:spcPts val="2400"/>
              </a:spcBef>
            </a:pPr>
            <a:r>
              <a:rPr lang="en-GB" altLang="en-US" sz="2100" dirty="0"/>
              <a:t>Discuss and compare results with different terms and strategies</a:t>
            </a:r>
          </a:p>
          <a:p>
            <a:pPr lvl="1">
              <a:lnSpc>
                <a:spcPct val="100000"/>
              </a:lnSpc>
              <a:spcBef>
                <a:spcPts val="2400"/>
              </a:spcBef>
            </a:pPr>
            <a:r>
              <a:rPr lang="en-GB" altLang="en-US" sz="2100" dirty="0"/>
              <a:t>Determine final terms and strategy</a:t>
            </a:r>
          </a:p>
          <a:p>
            <a:pPr lvl="1">
              <a:lnSpc>
                <a:spcPct val="100000"/>
              </a:lnSpc>
              <a:spcBef>
                <a:spcPts val="2400"/>
              </a:spcBef>
            </a:pPr>
            <a:r>
              <a:rPr lang="en-GB" altLang="en-US" sz="2100" dirty="0"/>
              <a:t>Screen papers to determine potentially useful papers (assignment)</a:t>
            </a:r>
          </a:p>
          <a:p>
            <a:pPr lvl="1">
              <a:lnSpc>
                <a:spcPct val="100000"/>
              </a:lnSpc>
              <a:spcBef>
                <a:spcPts val="2400"/>
              </a:spcBef>
            </a:pPr>
            <a:r>
              <a:rPr lang="en-GB" altLang="en-US" sz="2100" dirty="0"/>
              <a:t>Download full text to find raw datasets</a:t>
            </a:r>
          </a:p>
          <a:p>
            <a:endParaRPr lang="en-US" dirty="0"/>
          </a:p>
          <a:p>
            <a:r>
              <a:rPr lang="en-US" sz="2400" dirty="0"/>
              <a:t>S</a:t>
            </a:r>
            <a:r>
              <a:rPr lang="en-US" altLang="zh-CN" sz="2400" dirty="0"/>
              <a:t>earch datasets in the repository of research data</a:t>
            </a:r>
            <a:endParaRPr lang="en-US" sz="2400" dirty="0"/>
          </a:p>
        </p:txBody>
      </p:sp>
    </p:spTree>
    <p:extLst>
      <p:ext uri="{BB962C8B-B14F-4D97-AF65-F5344CB8AC3E}">
        <p14:creationId xmlns:p14="http://schemas.microsoft.com/office/powerpoint/2010/main" val="2841977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F129EDF-79D5-43CC-82E5-A57E0FE0166A}"/>
              </a:ext>
            </a:extLst>
          </p:cNvPr>
          <p:cNvSpPr txBox="1"/>
          <p:nvPr/>
        </p:nvSpPr>
        <p:spPr>
          <a:xfrm>
            <a:off x="2219779" y="1765301"/>
            <a:ext cx="7752443" cy="1015663"/>
          </a:xfrm>
          <a:prstGeom prst="rect">
            <a:avLst/>
          </a:prstGeom>
          <a:noFill/>
        </p:spPr>
        <p:txBody>
          <a:bodyPr wrap="none" rtlCol="0">
            <a:spAutoFit/>
          </a:bodyPr>
          <a:lstStyle/>
          <a:p>
            <a:r>
              <a:rPr lang="en-US" sz="6000" i="1" dirty="0">
                <a:solidFill>
                  <a:srgbClr val="3333FF"/>
                </a:solidFill>
              </a:rPr>
              <a:t>Thank you very much!</a:t>
            </a:r>
          </a:p>
        </p:txBody>
      </p:sp>
      <p:sp>
        <p:nvSpPr>
          <p:cNvPr id="5" name="文本框 4">
            <a:extLst>
              <a:ext uri="{FF2B5EF4-FFF2-40B4-BE49-F238E27FC236}">
                <a16:creationId xmlns:a16="http://schemas.microsoft.com/office/drawing/2014/main" id="{152A25B3-2BE7-4812-BAEC-F6A6E5041936}"/>
              </a:ext>
            </a:extLst>
          </p:cNvPr>
          <p:cNvSpPr txBox="1"/>
          <p:nvPr/>
        </p:nvSpPr>
        <p:spPr>
          <a:xfrm>
            <a:off x="4057621" y="3569207"/>
            <a:ext cx="4076757" cy="1015663"/>
          </a:xfrm>
          <a:prstGeom prst="rect">
            <a:avLst/>
          </a:prstGeom>
          <a:noFill/>
        </p:spPr>
        <p:txBody>
          <a:bodyPr wrap="none" rtlCol="0">
            <a:spAutoFit/>
          </a:bodyPr>
          <a:lstStyle/>
          <a:p>
            <a:r>
              <a:rPr lang="en-US" sz="6000" dirty="0">
                <a:solidFill>
                  <a:srgbClr val="3333FF"/>
                </a:solidFill>
              </a:rPr>
              <a:t>Questions?</a:t>
            </a:r>
          </a:p>
        </p:txBody>
      </p:sp>
    </p:spTree>
    <p:extLst>
      <p:ext uri="{BB962C8B-B14F-4D97-AF65-F5344CB8AC3E}">
        <p14:creationId xmlns:p14="http://schemas.microsoft.com/office/powerpoint/2010/main" val="3432251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Information age - Wikiquote">
            <a:extLst>
              <a:ext uri="{FF2B5EF4-FFF2-40B4-BE49-F238E27FC236}">
                <a16:creationId xmlns:a16="http://schemas.microsoft.com/office/drawing/2014/main" id="{54FCE117-892F-4141-82A6-DF6A316B5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414" y="379198"/>
            <a:ext cx="4092703" cy="2641242"/>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4B23602B-7440-491B-8F64-00BCF08200F7}"/>
              </a:ext>
            </a:extLst>
          </p:cNvPr>
          <p:cNvSpPr txBox="1"/>
          <p:nvPr/>
        </p:nvSpPr>
        <p:spPr>
          <a:xfrm>
            <a:off x="1185006" y="503749"/>
            <a:ext cx="3938899" cy="1951496"/>
          </a:xfrm>
          <a:prstGeom prst="rect">
            <a:avLst/>
          </a:prstGeom>
          <a:noFill/>
        </p:spPr>
        <p:txBody>
          <a:bodyPr wrap="none" rtlCol="0">
            <a:spAutoFit/>
          </a:bodyPr>
          <a:lstStyle/>
          <a:p>
            <a:pPr>
              <a:lnSpc>
                <a:spcPct val="150000"/>
              </a:lnSpc>
            </a:pPr>
            <a:r>
              <a:rPr lang="en-US" altLang="zh-CN" sz="2800" dirty="0">
                <a:solidFill>
                  <a:srgbClr val="FF0000"/>
                </a:solidFill>
              </a:rPr>
              <a:t>We now live in</a:t>
            </a:r>
          </a:p>
          <a:p>
            <a:pPr>
              <a:lnSpc>
                <a:spcPct val="150000"/>
              </a:lnSpc>
            </a:pPr>
            <a:r>
              <a:rPr lang="en-US" sz="2800" b="1" dirty="0"/>
              <a:t>Information age</a:t>
            </a:r>
          </a:p>
          <a:p>
            <a:pPr>
              <a:lnSpc>
                <a:spcPct val="150000"/>
              </a:lnSpc>
            </a:pPr>
            <a:r>
              <a:rPr lang="en-US" sz="2800" b="1" dirty="0"/>
              <a:t>Information explosion</a:t>
            </a:r>
          </a:p>
        </p:txBody>
      </p:sp>
      <p:pic>
        <p:nvPicPr>
          <p:cNvPr id="6" name="内容占位符 5">
            <a:extLst>
              <a:ext uri="{FF2B5EF4-FFF2-40B4-BE49-F238E27FC236}">
                <a16:creationId xmlns:a16="http://schemas.microsoft.com/office/drawing/2014/main" id="{8E42ED93-2316-426E-86DF-64086D9D4B32}"/>
              </a:ext>
            </a:extLst>
          </p:cNvPr>
          <p:cNvPicPr>
            <a:picLocks noGrp="1" noChangeAspect="1"/>
          </p:cNvPicPr>
          <p:nvPr>
            <p:ph idx="1"/>
          </p:nvPr>
        </p:nvPicPr>
        <p:blipFill>
          <a:blip r:embed="rId3"/>
          <a:stretch>
            <a:fillRect/>
          </a:stretch>
        </p:blipFill>
        <p:spPr>
          <a:xfrm>
            <a:off x="964189" y="3199030"/>
            <a:ext cx="7288747" cy="2981051"/>
          </a:xfrm>
        </p:spPr>
      </p:pic>
      <p:grpSp>
        <p:nvGrpSpPr>
          <p:cNvPr id="13" name="组合 12">
            <a:extLst>
              <a:ext uri="{FF2B5EF4-FFF2-40B4-BE49-F238E27FC236}">
                <a16:creationId xmlns:a16="http://schemas.microsoft.com/office/drawing/2014/main" id="{D005549E-1055-4099-A69D-9BE960AD1995}"/>
              </a:ext>
            </a:extLst>
          </p:cNvPr>
          <p:cNvGrpSpPr/>
          <p:nvPr/>
        </p:nvGrpSpPr>
        <p:grpSpPr>
          <a:xfrm>
            <a:off x="594857" y="3876803"/>
            <a:ext cx="6935571" cy="2743124"/>
            <a:chOff x="1356942" y="3862288"/>
            <a:chExt cx="6935571" cy="2743124"/>
          </a:xfrm>
        </p:grpSpPr>
        <p:grpSp>
          <p:nvGrpSpPr>
            <p:cNvPr id="11" name="组合 10">
              <a:extLst>
                <a:ext uri="{FF2B5EF4-FFF2-40B4-BE49-F238E27FC236}">
                  <a16:creationId xmlns:a16="http://schemas.microsoft.com/office/drawing/2014/main" id="{FC48BCC8-79EF-48C0-BFD1-729C8B07F3BA}"/>
                </a:ext>
              </a:extLst>
            </p:cNvPr>
            <p:cNvGrpSpPr/>
            <p:nvPr/>
          </p:nvGrpSpPr>
          <p:grpSpPr>
            <a:xfrm>
              <a:off x="1356942" y="3862288"/>
              <a:ext cx="6935571" cy="2673691"/>
              <a:chOff x="1356942" y="3862288"/>
              <a:chExt cx="6935571" cy="2673691"/>
            </a:xfrm>
          </p:grpSpPr>
          <p:sp>
            <p:nvSpPr>
              <p:cNvPr id="8" name="文本框 7">
                <a:extLst>
                  <a:ext uri="{FF2B5EF4-FFF2-40B4-BE49-F238E27FC236}">
                    <a16:creationId xmlns:a16="http://schemas.microsoft.com/office/drawing/2014/main" id="{08977426-CFCE-4CA7-8707-F527F57085F9}"/>
                  </a:ext>
                </a:extLst>
              </p:cNvPr>
              <p:cNvSpPr txBox="1"/>
              <p:nvPr/>
            </p:nvSpPr>
            <p:spPr>
              <a:xfrm>
                <a:off x="4698604" y="6050710"/>
                <a:ext cx="672043" cy="369332"/>
              </a:xfrm>
              <a:prstGeom prst="rect">
                <a:avLst/>
              </a:prstGeom>
              <a:noFill/>
            </p:spPr>
            <p:txBody>
              <a:bodyPr wrap="none" rtlCol="0">
                <a:spAutoFit/>
              </a:bodyPr>
              <a:lstStyle/>
              <a:p>
                <a:r>
                  <a:rPr lang="en-US" b="1" dirty="0"/>
                  <a:t>Year</a:t>
                </a:r>
              </a:p>
            </p:txBody>
          </p:sp>
          <p:sp>
            <p:nvSpPr>
              <p:cNvPr id="10" name="文本框 9">
                <a:extLst>
                  <a:ext uri="{FF2B5EF4-FFF2-40B4-BE49-F238E27FC236}">
                    <a16:creationId xmlns:a16="http://schemas.microsoft.com/office/drawing/2014/main" id="{34767D3A-FA96-43A8-9D26-22364F7C17B3}"/>
                  </a:ext>
                </a:extLst>
              </p:cNvPr>
              <p:cNvSpPr txBox="1"/>
              <p:nvPr/>
            </p:nvSpPr>
            <p:spPr>
              <a:xfrm rot="16200000">
                <a:off x="833722" y="4385508"/>
                <a:ext cx="1415772" cy="369332"/>
              </a:xfrm>
              <a:prstGeom prst="rect">
                <a:avLst/>
              </a:prstGeom>
              <a:noFill/>
            </p:spPr>
            <p:txBody>
              <a:bodyPr wrap="none" rtlCol="0">
                <a:spAutoFit/>
              </a:bodyPr>
              <a:lstStyle/>
              <a:p>
                <a:r>
                  <a:rPr lang="en-US" b="1" dirty="0"/>
                  <a:t># of papers</a:t>
                </a:r>
              </a:p>
            </p:txBody>
          </p:sp>
          <p:sp>
            <p:nvSpPr>
              <p:cNvPr id="9" name="箭头: 右 8">
                <a:extLst>
                  <a:ext uri="{FF2B5EF4-FFF2-40B4-BE49-F238E27FC236}">
                    <a16:creationId xmlns:a16="http://schemas.microsoft.com/office/drawing/2014/main" id="{0F789F08-84A2-4B45-A9FE-83AB4A41A88B}"/>
                  </a:ext>
                </a:extLst>
              </p:cNvPr>
              <p:cNvSpPr/>
              <p:nvPr/>
            </p:nvSpPr>
            <p:spPr bwMode="auto">
              <a:xfrm rot="10800000">
                <a:off x="3154455" y="6305513"/>
                <a:ext cx="5138058" cy="230466"/>
              </a:xfrm>
              <a:prstGeom prst="rightArrow">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solidFill>
                      <a:srgbClr val="00B050"/>
                    </a:solidFill>
                  </a:ln>
                  <a:solidFill>
                    <a:schemeClr val="tx1"/>
                  </a:solidFill>
                  <a:effectLst/>
                  <a:latin typeface="Arial" charset="0"/>
                  <a:ea typeface="宋体" pitchFamily="2" charset="-122"/>
                </a:endParaRPr>
              </a:p>
            </p:txBody>
          </p:sp>
        </p:grpSp>
        <p:sp>
          <p:nvSpPr>
            <p:cNvPr id="12" name="文本框 11">
              <a:extLst>
                <a:ext uri="{FF2B5EF4-FFF2-40B4-BE49-F238E27FC236}">
                  <a16:creationId xmlns:a16="http://schemas.microsoft.com/office/drawing/2014/main" id="{E7D1BF58-912B-41B7-BF2D-82A656B056FC}"/>
                </a:ext>
              </a:extLst>
            </p:cNvPr>
            <p:cNvSpPr txBox="1"/>
            <p:nvPr/>
          </p:nvSpPr>
          <p:spPr>
            <a:xfrm>
              <a:off x="2204375" y="6236080"/>
              <a:ext cx="979755" cy="369332"/>
            </a:xfrm>
            <a:prstGeom prst="rect">
              <a:avLst/>
            </a:prstGeom>
            <a:noFill/>
          </p:spPr>
          <p:txBody>
            <a:bodyPr wrap="none" rtlCol="0">
              <a:spAutoFit/>
            </a:bodyPr>
            <a:lstStyle/>
            <a:p>
              <a:r>
                <a:rPr lang="en-US" dirty="0"/>
                <a:t>Present</a:t>
              </a:r>
            </a:p>
          </p:txBody>
        </p:sp>
      </p:grpSp>
      <p:sp>
        <p:nvSpPr>
          <p:cNvPr id="14" name="文本框 13">
            <a:extLst>
              <a:ext uri="{FF2B5EF4-FFF2-40B4-BE49-F238E27FC236}">
                <a16:creationId xmlns:a16="http://schemas.microsoft.com/office/drawing/2014/main" id="{C580C9BB-96A3-4498-B25D-F65E5F3F4A7F}"/>
              </a:ext>
            </a:extLst>
          </p:cNvPr>
          <p:cNvSpPr txBox="1"/>
          <p:nvPr/>
        </p:nvSpPr>
        <p:spPr>
          <a:xfrm>
            <a:off x="8723087" y="4259542"/>
            <a:ext cx="3193142" cy="1131848"/>
          </a:xfrm>
          <a:prstGeom prst="rect">
            <a:avLst/>
          </a:prstGeom>
          <a:noFill/>
        </p:spPr>
        <p:txBody>
          <a:bodyPr wrap="square" rtlCol="0">
            <a:spAutoFit/>
          </a:bodyPr>
          <a:lstStyle/>
          <a:p>
            <a:pPr>
              <a:lnSpc>
                <a:spcPct val="150000"/>
              </a:lnSpc>
            </a:pPr>
            <a:r>
              <a:rPr lang="en-US" altLang="zh-CN" sz="2400" dirty="0"/>
              <a:t>Number of papers with topic as “ecology”</a:t>
            </a:r>
            <a:endParaRPr lang="en-US" sz="2400" dirty="0"/>
          </a:p>
        </p:txBody>
      </p:sp>
    </p:spTree>
    <p:extLst>
      <p:ext uri="{BB962C8B-B14F-4D97-AF65-F5344CB8AC3E}">
        <p14:creationId xmlns:p14="http://schemas.microsoft.com/office/powerpoint/2010/main" val="84831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D2F47-9C64-41EC-B1F1-0335F5BE9E76}"/>
              </a:ext>
            </a:extLst>
          </p:cNvPr>
          <p:cNvSpPr>
            <a:spLocks noGrp="1"/>
          </p:cNvSpPr>
          <p:nvPr>
            <p:ph type="title"/>
          </p:nvPr>
        </p:nvSpPr>
        <p:spPr/>
        <p:txBody>
          <a:bodyPr/>
          <a:lstStyle/>
          <a:p>
            <a:r>
              <a:rPr lang="en-US" sz="3600" dirty="0"/>
              <a:t>How to search</a:t>
            </a:r>
            <a:r>
              <a:rPr lang="zh-CN" altLang="en-US" sz="3600" dirty="0"/>
              <a:t>？</a:t>
            </a:r>
            <a:r>
              <a:rPr lang="en-US" altLang="zh-CN" sz="3600" dirty="0"/>
              <a:t> Critical steps</a:t>
            </a:r>
            <a:endParaRPr lang="en-US" sz="3600" dirty="0"/>
          </a:p>
        </p:txBody>
      </p:sp>
      <p:graphicFrame>
        <p:nvGraphicFramePr>
          <p:cNvPr id="7" name="图示 6">
            <a:extLst>
              <a:ext uri="{FF2B5EF4-FFF2-40B4-BE49-F238E27FC236}">
                <a16:creationId xmlns:a16="http://schemas.microsoft.com/office/drawing/2014/main" id="{2A1EC0B3-EA89-4E9F-BF1A-D1D127089816}"/>
              </a:ext>
            </a:extLst>
          </p:cNvPr>
          <p:cNvGraphicFramePr/>
          <p:nvPr>
            <p:extLst>
              <p:ext uri="{D42A27DB-BD31-4B8C-83A1-F6EECF244321}">
                <p14:modId xmlns:p14="http://schemas.microsoft.com/office/powerpoint/2010/main" val="2560572566"/>
              </p:ext>
            </p:extLst>
          </p:nvPr>
        </p:nvGraphicFramePr>
        <p:xfrm>
          <a:off x="2628900" y="1576776"/>
          <a:ext cx="7588250" cy="50449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2962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54853-645F-4956-A4F7-4F00D05E19CC}"/>
              </a:ext>
            </a:extLst>
          </p:cNvPr>
          <p:cNvSpPr>
            <a:spLocks noGrp="1"/>
          </p:cNvSpPr>
          <p:nvPr>
            <p:ph type="title"/>
          </p:nvPr>
        </p:nvSpPr>
        <p:spPr/>
        <p:txBody>
          <a:bodyPr/>
          <a:lstStyle/>
          <a:p>
            <a:r>
              <a:rPr lang="en-US" sz="3200" dirty="0"/>
              <a:t>First thing: what is your research questions</a:t>
            </a:r>
            <a:r>
              <a:rPr lang="zh-CN" altLang="en-US" sz="3200" dirty="0"/>
              <a:t>？</a:t>
            </a:r>
            <a:endParaRPr lang="en-US" sz="3200" dirty="0"/>
          </a:p>
        </p:txBody>
      </p:sp>
      <p:sp>
        <p:nvSpPr>
          <p:cNvPr id="3" name="内容占位符 2">
            <a:extLst>
              <a:ext uri="{FF2B5EF4-FFF2-40B4-BE49-F238E27FC236}">
                <a16:creationId xmlns:a16="http://schemas.microsoft.com/office/drawing/2014/main" id="{21AD463A-8447-4536-AE6A-926C4285BA17}"/>
              </a:ext>
            </a:extLst>
          </p:cNvPr>
          <p:cNvSpPr>
            <a:spLocks noGrp="1"/>
          </p:cNvSpPr>
          <p:nvPr>
            <p:ph idx="1"/>
          </p:nvPr>
        </p:nvSpPr>
        <p:spPr/>
        <p:txBody>
          <a:bodyPr/>
          <a:lstStyle/>
          <a:p>
            <a:r>
              <a:rPr lang="en-US" sz="2800" dirty="0"/>
              <a:t>Elevational biodiversity gradients</a:t>
            </a:r>
          </a:p>
          <a:p>
            <a:endParaRPr lang="en-US" sz="2800" dirty="0"/>
          </a:p>
        </p:txBody>
      </p:sp>
      <p:pic>
        <p:nvPicPr>
          <p:cNvPr id="6" name="Picture 2" descr="Fig. 1">
            <a:extLst>
              <a:ext uri="{FF2B5EF4-FFF2-40B4-BE49-F238E27FC236}">
                <a16:creationId xmlns:a16="http://schemas.microsoft.com/office/drawing/2014/main" id="{4F31B995-873B-4978-B7D7-65328542BB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280" r="23400"/>
          <a:stretch/>
        </p:blipFill>
        <p:spPr bwMode="auto">
          <a:xfrm>
            <a:off x="3638158" y="2551201"/>
            <a:ext cx="4258067" cy="366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362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9EF37F-5CCD-44CD-9A2B-19BAD094090E}"/>
              </a:ext>
            </a:extLst>
          </p:cNvPr>
          <p:cNvSpPr>
            <a:spLocks noGrp="1"/>
          </p:cNvSpPr>
          <p:nvPr>
            <p:ph type="title"/>
          </p:nvPr>
        </p:nvSpPr>
        <p:spPr/>
        <p:txBody>
          <a:bodyPr/>
          <a:lstStyle/>
          <a:p>
            <a:r>
              <a:rPr lang="en-US" sz="3200" dirty="0"/>
              <a:t>Search resources</a:t>
            </a:r>
          </a:p>
        </p:txBody>
      </p:sp>
      <p:sp>
        <p:nvSpPr>
          <p:cNvPr id="3" name="内容占位符 2">
            <a:extLst>
              <a:ext uri="{FF2B5EF4-FFF2-40B4-BE49-F238E27FC236}">
                <a16:creationId xmlns:a16="http://schemas.microsoft.com/office/drawing/2014/main" id="{15A03791-36A3-48F0-8446-35E8AAF82512}"/>
              </a:ext>
            </a:extLst>
          </p:cNvPr>
          <p:cNvSpPr>
            <a:spLocks noGrp="1"/>
          </p:cNvSpPr>
          <p:nvPr>
            <p:ph idx="1"/>
          </p:nvPr>
        </p:nvSpPr>
        <p:spPr>
          <a:xfrm>
            <a:off x="233083" y="1332949"/>
            <a:ext cx="6727903" cy="5044934"/>
          </a:xfrm>
        </p:spPr>
        <p:txBody>
          <a:bodyPr/>
          <a:lstStyle/>
          <a:p>
            <a:r>
              <a:rPr lang="en-US" dirty="0"/>
              <a:t>Google Scholar </a:t>
            </a:r>
            <a:r>
              <a:rPr lang="en-US" b="0" dirty="0"/>
              <a:t>(https://scholar.google.com/) </a:t>
            </a:r>
          </a:p>
        </p:txBody>
      </p:sp>
      <p:pic>
        <p:nvPicPr>
          <p:cNvPr id="4098" name="Picture 2" descr="Master Using Google Scholar. Tips on How to Use Goole Sholar to Find… | by  Sara A. Metwalli | The Innovation | Medium">
            <a:extLst>
              <a:ext uri="{FF2B5EF4-FFF2-40B4-BE49-F238E27FC236}">
                <a16:creationId xmlns:a16="http://schemas.microsoft.com/office/drawing/2014/main" id="{917E8EE1-9919-463D-831B-34C5256B8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88304"/>
            <a:ext cx="6252605" cy="354711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AC6C2EC5-84DB-4B9C-B3E7-BAE05691A887}"/>
              </a:ext>
            </a:extLst>
          </p:cNvPr>
          <p:cNvSpPr txBox="1"/>
          <p:nvPr/>
        </p:nvSpPr>
        <p:spPr>
          <a:xfrm>
            <a:off x="289300" y="2088352"/>
            <a:ext cx="6195848" cy="984885"/>
          </a:xfrm>
          <a:prstGeom prst="rect">
            <a:avLst/>
          </a:prstGeom>
          <a:noFill/>
        </p:spPr>
        <p:txBody>
          <a:bodyPr wrap="square" rtlCol="0">
            <a:spAutoFit/>
          </a:bodyPr>
          <a:lstStyle/>
          <a:p>
            <a:r>
              <a:rPr lang="en-US" sz="2000" dirty="0"/>
              <a:t>a web search engine for scholarly literature across an array of publishing formats and disciplines.</a:t>
            </a:r>
          </a:p>
          <a:p>
            <a:endParaRPr lang="en-US" dirty="0"/>
          </a:p>
        </p:txBody>
      </p:sp>
      <p:sp>
        <p:nvSpPr>
          <p:cNvPr id="7" name="内容占位符 2">
            <a:extLst>
              <a:ext uri="{FF2B5EF4-FFF2-40B4-BE49-F238E27FC236}">
                <a16:creationId xmlns:a16="http://schemas.microsoft.com/office/drawing/2014/main" id="{6C9138B7-54E8-4F59-90E7-F82DEF228EAB}"/>
              </a:ext>
            </a:extLst>
          </p:cNvPr>
          <p:cNvSpPr txBox="1">
            <a:spLocks/>
          </p:cNvSpPr>
          <p:nvPr/>
        </p:nvSpPr>
        <p:spPr bwMode="auto">
          <a:xfrm>
            <a:off x="6601689" y="1295475"/>
            <a:ext cx="5357228" cy="1336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lnSpc>
                <a:spcPct val="150000"/>
              </a:lnSpc>
              <a:spcBef>
                <a:spcPct val="20000"/>
              </a:spcBef>
              <a:spcAft>
                <a:spcPct val="0"/>
              </a:spcAft>
              <a:buChar char="•"/>
              <a:defRPr sz="2100" b="1">
                <a:solidFill>
                  <a:schemeClr val="tx1"/>
                </a:solidFill>
                <a:latin typeface="+mn-lt"/>
                <a:ea typeface="+mn-ea"/>
                <a:cs typeface="+mn-cs"/>
              </a:defRPr>
            </a:lvl1pPr>
            <a:lvl2pPr marL="557213" indent="-214313" algn="l" rtl="0" eaLnBrk="1" fontAlgn="base" hangingPunct="1">
              <a:lnSpc>
                <a:spcPct val="150000"/>
              </a:lnSpc>
              <a:spcBef>
                <a:spcPct val="20000"/>
              </a:spcBef>
              <a:spcAft>
                <a:spcPct val="0"/>
              </a:spcAft>
              <a:buChar char="–"/>
              <a:defRPr sz="1800" b="1">
                <a:solidFill>
                  <a:schemeClr val="tx1"/>
                </a:solidFill>
                <a:latin typeface="+mn-lt"/>
                <a:ea typeface="+mn-ea"/>
              </a:defRPr>
            </a:lvl2pPr>
            <a:lvl3pPr marL="857250" indent="-171450" algn="l" rtl="0" eaLnBrk="1" fontAlgn="base" hangingPunct="1">
              <a:lnSpc>
                <a:spcPct val="150000"/>
              </a:lnSpc>
              <a:spcBef>
                <a:spcPct val="20000"/>
              </a:spcBef>
              <a:spcAft>
                <a:spcPct val="0"/>
              </a:spcAft>
              <a:buChar char="•"/>
              <a:defRPr sz="1800" b="1">
                <a:solidFill>
                  <a:schemeClr val="tx1"/>
                </a:solidFill>
                <a:latin typeface="+mn-lt"/>
                <a:ea typeface="+mn-ea"/>
              </a:defRPr>
            </a:lvl3pPr>
            <a:lvl4pPr marL="1200150" indent="-171450" algn="l" rtl="0" eaLnBrk="1" fontAlgn="base" hangingPunct="1">
              <a:lnSpc>
                <a:spcPct val="150000"/>
              </a:lnSpc>
              <a:spcBef>
                <a:spcPct val="20000"/>
              </a:spcBef>
              <a:spcAft>
                <a:spcPct val="0"/>
              </a:spcAft>
              <a:buChar char="–"/>
              <a:defRPr sz="1500" b="1">
                <a:solidFill>
                  <a:schemeClr val="tx1"/>
                </a:solidFill>
                <a:latin typeface="+mn-lt"/>
                <a:ea typeface="+mn-ea"/>
              </a:defRPr>
            </a:lvl4pPr>
            <a:lvl5pPr marL="1543050" indent="-171450" algn="l" rtl="0" eaLnBrk="1" fontAlgn="base" hangingPunct="1">
              <a:lnSpc>
                <a:spcPct val="150000"/>
              </a:lnSpc>
              <a:spcBef>
                <a:spcPct val="20000"/>
              </a:spcBef>
              <a:spcAft>
                <a:spcPct val="0"/>
              </a:spcAft>
              <a:buChar char="»"/>
              <a:defRPr sz="1500" b="1">
                <a:solidFill>
                  <a:schemeClr val="tx1"/>
                </a:solidFill>
                <a:latin typeface="+mn-lt"/>
                <a:ea typeface="+mn-ea"/>
              </a:defRPr>
            </a:lvl5pPr>
            <a:lvl6pPr marL="1885950" indent="-171450" algn="l" rtl="0" eaLnBrk="1" fontAlgn="base" hangingPunct="1">
              <a:lnSpc>
                <a:spcPct val="150000"/>
              </a:lnSpc>
              <a:spcBef>
                <a:spcPct val="20000"/>
              </a:spcBef>
              <a:spcAft>
                <a:spcPct val="0"/>
              </a:spcAft>
              <a:buChar char="»"/>
              <a:defRPr sz="1500">
                <a:solidFill>
                  <a:schemeClr val="tx1"/>
                </a:solidFill>
                <a:latin typeface="+mn-lt"/>
                <a:ea typeface="+mn-ea"/>
              </a:defRPr>
            </a:lvl6pPr>
            <a:lvl7pPr marL="2228850" indent="-171450" algn="l" rtl="0" eaLnBrk="1" fontAlgn="base" hangingPunct="1">
              <a:lnSpc>
                <a:spcPct val="150000"/>
              </a:lnSpc>
              <a:spcBef>
                <a:spcPct val="20000"/>
              </a:spcBef>
              <a:spcAft>
                <a:spcPct val="0"/>
              </a:spcAft>
              <a:buChar char="»"/>
              <a:defRPr sz="1500">
                <a:solidFill>
                  <a:schemeClr val="tx1"/>
                </a:solidFill>
                <a:latin typeface="+mn-lt"/>
                <a:ea typeface="+mn-ea"/>
              </a:defRPr>
            </a:lvl7pPr>
            <a:lvl8pPr marL="2571750" indent="-171450" algn="l" rtl="0" eaLnBrk="1" fontAlgn="base" hangingPunct="1">
              <a:lnSpc>
                <a:spcPct val="150000"/>
              </a:lnSpc>
              <a:spcBef>
                <a:spcPct val="20000"/>
              </a:spcBef>
              <a:spcAft>
                <a:spcPct val="0"/>
              </a:spcAft>
              <a:buChar char="»"/>
              <a:defRPr sz="1500">
                <a:solidFill>
                  <a:schemeClr val="tx1"/>
                </a:solidFill>
                <a:latin typeface="+mn-lt"/>
                <a:ea typeface="+mn-ea"/>
              </a:defRPr>
            </a:lvl8pPr>
            <a:lvl9pPr marL="2914650" indent="-171450" algn="l" rtl="0" eaLnBrk="1" fontAlgn="base" hangingPunct="1">
              <a:lnSpc>
                <a:spcPct val="150000"/>
              </a:lnSpc>
              <a:spcBef>
                <a:spcPct val="20000"/>
              </a:spcBef>
              <a:spcAft>
                <a:spcPct val="0"/>
              </a:spcAft>
              <a:buChar char="»"/>
              <a:defRPr sz="1500">
                <a:solidFill>
                  <a:schemeClr val="tx1"/>
                </a:solidFill>
                <a:latin typeface="+mn-lt"/>
                <a:ea typeface="+mn-ea"/>
              </a:defRPr>
            </a:lvl9pPr>
          </a:lstStyle>
          <a:p>
            <a:r>
              <a:rPr lang="en-US" kern="0" dirty="0"/>
              <a:t>Web of Science </a:t>
            </a:r>
            <a:r>
              <a:rPr lang="en-US" b="0" kern="0" dirty="0"/>
              <a:t>(https://apps.webofknowledge.com) </a:t>
            </a:r>
          </a:p>
        </p:txBody>
      </p:sp>
      <p:pic>
        <p:nvPicPr>
          <p:cNvPr id="8" name="图片 7">
            <a:extLst>
              <a:ext uri="{FF2B5EF4-FFF2-40B4-BE49-F238E27FC236}">
                <a16:creationId xmlns:a16="http://schemas.microsoft.com/office/drawing/2014/main" id="{653D14C6-5414-42E9-A050-6E84BD1B718C}"/>
              </a:ext>
            </a:extLst>
          </p:cNvPr>
          <p:cNvPicPr>
            <a:picLocks noChangeAspect="1"/>
          </p:cNvPicPr>
          <p:nvPr/>
        </p:nvPicPr>
        <p:blipFill>
          <a:blip r:embed="rId4"/>
          <a:stretch>
            <a:fillRect/>
          </a:stretch>
        </p:blipFill>
        <p:spPr>
          <a:xfrm>
            <a:off x="6531969" y="3714604"/>
            <a:ext cx="5496668" cy="2663279"/>
          </a:xfrm>
          <a:prstGeom prst="rect">
            <a:avLst/>
          </a:prstGeom>
        </p:spPr>
      </p:pic>
      <p:sp>
        <p:nvSpPr>
          <p:cNvPr id="9" name="文本框 8">
            <a:extLst>
              <a:ext uri="{FF2B5EF4-FFF2-40B4-BE49-F238E27FC236}">
                <a16:creationId xmlns:a16="http://schemas.microsoft.com/office/drawing/2014/main" id="{43E833ED-A62E-4A24-8D26-AE086E610CE7}"/>
              </a:ext>
            </a:extLst>
          </p:cNvPr>
          <p:cNvSpPr txBox="1"/>
          <p:nvPr/>
        </p:nvSpPr>
        <p:spPr>
          <a:xfrm>
            <a:off x="6904769" y="2400107"/>
            <a:ext cx="4997931" cy="1292662"/>
          </a:xfrm>
          <a:prstGeom prst="rect">
            <a:avLst/>
          </a:prstGeom>
          <a:noFill/>
        </p:spPr>
        <p:txBody>
          <a:bodyPr wrap="square" rtlCol="0">
            <a:spAutoFit/>
          </a:bodyPr>
          <a:lstStyle/>
          <a:p>
            <a:r>
              <a:rPr lang="en-US" sz="2000" dirty="0"/>
              <a:t>a website that provide comprehensive citation data for many different academic disciplines.</a:t>
            </a:r>
          </a:p>
          <a:p>
            <a:endParaRPr lang="en-US" dirty="0"/>
          </a:p>
        </p:txBody>
      </p:sp>
    </p:spTree>
    <p:extLst>
      <p:ext uri="{BB962C8B-B14F-4D97-AF65-F5344CB8AC3E}">
        <p14:creationId xmlns:p14="http://schemas.microsoft.com/office/powerpoint/2010/main" val="283836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CA5CA-30E0-43B0-B465-1B633D9AC013}"/>
              </a:ext>
            </a:extLst>
          </p:cNvPr>
          <p:cNvSpPr>
            <a:spLocks noGrp="1"/>
          </p:cNvSpPr>
          <p:nvPr>
            <p:ph type="title"/>
          </p:nvPr>
        </p:nvSpPr>
        <p:spPr/>
        <p:txBody>
          <a:bodyPr/>
          <a:lstStyle/>
          <a:p>
            <a:r>
              <a:rPr lang="en-US" sz="3200" dirty="0"/>
              <a:t>Choose search terms or key words</a:t>
            </a:r>
          </a:p>
        </p:txBody>
      </p:sp>
      <p:sp>
        <p:nvSpPr>
          <p:cNvPr id="3" name="内容占位符 2">
            <a:extLst>
              <a:ext uri="{FF2B5EF4-FFF2-40B4-BE49-F238E27FC236}">
                <a16:creationId xmlns:a16="http://schemas.microsoft.com/office/drawing/2014/main" id="{70D20A42-8A3D-44D4-8C73-938DA4343659}"/>
              </a:ext>
            </a:extLst>
          </p:cNvPr>
          <p:cNvSpPr>
            <a:spLocks noGrp="1"/>
          </p:cNvSpPr>
          <p:nvPr>
            <p:ph idx="1"/>
          </p:nvPr>
        </p:nvSpPr>
        <p:spPr>
          <a:xfrm>
            <a:off x="609600" y="1192378"/>
            <a:ext cx="10972800" cy="2014285"/>
          </a:xfrm>
        </p:spPr>
        <p:txBody>
          <a:bodyPr/>
          <a:lstStyle/>
          <a:p>
            <a:r>
              <a:rPr lang="en-US" sz="2400" b="0" dirty="0">
                <a:solidFill>
                  <a:srgbClr val="0A0A0A"/>
                </a:solidFill>
              </a:rPr>
              <a:t>The most important part to find relevant literature</a:t>
            </a:r>
            <a:endParaRPr lang="en-US" sz="2400" b="0" i="0" dirty="0">
              <a:solidFill>
                <a:srgbClr val="0A0A0A"/>
              </a:solidFill>
              <a:effectLst/>
            </a:endParaRPr>
          </a:p>
          <a:p>
            <a:r>
              <a:rPr lang="en-US" sz="2400" b="0" i="0" dirty="0">
                <a:solidFill>
                  <a:srgbClr val="0A0A0A"/>
                </a:solidFill>
                <a:effectLst/>
              </a:rPr>
              <a:t>Do a broad literature search first to get a quick overview of the topic</a:t>
            </a:r>
          </a:p>
          <a:p>
            <a:r>
              <a:rPr lang="en-US" sz="2400" b="0" dirty="0"/>
              <a:t>Group your search terms</a:t>
            </a:r>
          </a:p>
        </p:txBody>
      </p:sp>
      <p:sp>
        <p:nvSpPr>
          <p:cNvPr id="6" name="文本框 5">
            <a:extLst>
              <a:ext uri="{FF2B5EF4-FFF2-40B4-BE49-F238E27FC236}">
                <a16:creationId xmlns:a16="http://schemas.microsoft.com/office/drawing/2014/main" id="{2F0D6C0D-581E-47A2-942E-CD3E9F83B639}"/>
              </a:ext>
            </a:extLst>
          </p:cNvPr>
          <p:cNvSpPr txBox="1"/>
          <p:nvPr/>
        </p:nvSpPr>
        <p:spPr>
          <a:xfrm>
            <a:off x="1776456" y="3288806"/>
            <a:ext cx="2219262" cy="400110"/>
          </a:xfrm>
          <a:prstGeom prst="rect">
            <a:avLst/>
          </a:prstGeom>
          <a:noFill/>
        </p:spPr>
        <p:txBody>
          <a:bodyPr wrap="none" rtlCol="0">
            <a:spAutoFit/>
          </a:bodyPr>
          <a:lstStyle/>
          <a:p>
            <a:r>
              <a:rPr lang="en-US" sz="2000" b="1" dirty="0">
                <a:solidFill>
                  <a:srgbClr val="0000FF"/>
                </a:solidFill>
                <a:latin typeface="Lato-Regular"/>
              </a:rPr>
              <a:t>PECO framework</a:t>
            </a:r>
            <a:endParaRPr lang="en-US" sz="2000" b="1" dirty="0">
              <a:solidFill>
                <a:srgbClr val="0000FF"/>
              </a:solidFill>
            </a:endParaRPr>
          </a:p>
        </p:txBody>
      </p:sp>
      <p:graphicFrame>
        <p:nvGraphicFramePr>
          <p:cNvPr id="8" name="表格 8">
            <a:extLst>
              <a:ext uri="{FF2B5EF4-FFF2-40B4-BE49-F238E27FC236}">
                <a16:creationId xmlns:a16="http://schemas.microsoft.com/office/drawing/2014/main" id="{531BE587-ED1B-4BD4-9C1F-6726B74ADFD6}"/>
              </a:ext>
            </a:extLst>
          </p:cNvPr>
          <p:cNvGraphicFramePr>
            <a:graphicFrameLocks noGrp="1"/>
          </p:cNvGraphicFramePr>
          <p:nvPr>
            <p:extLst>
              <p:ext uri="{D42A27DB-BD31-4B8C-83A1-F6EECF244321}">
                <p14:modId xmlns:p14="http://schemas.microsoft.com/office/powerpoint/2010/main" val="784873787"/>
              </p:ext>
            </p:extLst>
          </p:nvPr>
        </p:nvGraphicFramePr>
        <p:xfrm>
          <a:off x="911206" y="3866782"/>
          <a:ext cx="4332598" cy="2550720"/>
        </p:xfrm>
        <a:graphic>
          <a:graphicData uri="http://schemas.openxmlformats.org/drawingml/2006/table">
            <a:tbl>
              <a:tblPr firstRow="1" bandRow="1">
                <a:tableStyleId>{073A0DAA-6AF3-43AB-8588-CEC1D06C72B9}</a:tableStyleId>
              </a:tblPr>
              <a:tblGrid>
                <a:gridCol w="1636051">
                  <a:extLst>
                    <a:ext uri="{9D8B030D-6E8A-4147-A177-3AD203B41FA5}">
                      <a16:colId xmlns:a16="http://schemas.microsoft.com/office/drawing/2014/main" val="92784538"/>
                    </a:ext>
                  </a:extLst>
                </a:gridCol>
                <a:gridCol w="2696547">
                  <a:extLst>
                    <a:ext uri="{9D8B030D-6E8A-4147-A177-3AD203B41FA5}">
                      <a16:colId xmlns:a16="http://schemas.microsoft.com/office/drawing/2014/main" val="2793311272"/>
                    </a:ext>
                  </a:extLst>
                </a:gridCol>
              </a:tblGrid>
              <a:tr h="510144">
                <a:tc>
                  <a:txBody>
                    <a:bodyPr/>
                    <a:lstStyle/>
                    <a:p>
                      <a:pPr algn="ctr"/>
                      <a:r>
                        <a:rPr lang="en-US" sz="2000" baseline="0" dirty="0"/>
                        <a:t>Category</a:t>
                      </a:r>
                    </a:p>
                  </a:txBody>
                  <a:tcPr/>
                </a:tc>
                <a:tc>
                  <a:txBody>
                    <a:bodyPr/>
                    <a:lstStyle/>
                    <a:p>
                      <a:pPr algn="ctr"/>
                      <a:r>
                        <a:rPr lang="en-US" sz="2000" baseline="0" dirty="0"/>
                        <a:t>Terms</a:t>
                      </a:r>
                    </a:p>
                  </a:txBody>
                  <a:tcPr/>
                </a:tc>
                <a:extLst>
                  <a:ext uri="{0D108BD9-81ED-4DB2-BD59-A6C34878D82A}">
                    <a16:rowId xmlns:a16="http://schemas.microsoft.com/office/drawing/2014/main" val="1510621960"/>
                  </a:ext>
                </a:extLst>
              </a:tr>
              <a:tr h="510144">
                <a:tc>
                  <a:txBody>
                    <a:bodyPr/>
                    <a:lstStyle/>
                    <a:p>
                      <a:pPr algn="ctr"/>
                      <a:r>
                        <a:rPr lang="en-US" sz="2000" baseline="0" dirty="0"/>
                        <a:t>Population</a:t>
                      </a:r>
                    </a:p>
                  </a:txBody>
                  <a:tcPr/>
                </a:tc>
                <a:tc>
                  <a:txBody>
                    <a:bodyPr/>
                    <a:lstStyle/>
                    <a:p>
                      <a:pPr algn="ctr"/>
                      <a:r>
                        <a:rPr lang="en-US" sz="2000" baseline="0" dirty="0"/>
                        <a:t>Species, plants…</a:t>
                      </a:r>
                    </a:p>
                  </a:txBody>
                  <a:tcPr/>
                </a:tc>
                <a:extLst>
                  <a:ext uri="{0D108BD9-81ED-4DB2-BD59-A6C34878D82A}">
                    <a16:rowId xmlns:a16="http://schemas.microsoft.com/office/drawing/2014/main" val="3984871121"/>
                  </a:ext>
                </a:extLst>
              </a:tr>
              <a:tr h="510144">
                <a:tc>
                  <a:txBody>
                    <a:bodyPr/>
                    <a:lstStyle/>
                    <a:p>
                      <a:pPr algn="ctr"/>
                      <a:r>
                        <a:rPr lang="en-US" sz="2000" baseline="0" dirty="0"/>
                        <a:t>Exposure</a:t>
                      </a:r>
                    </a:p>
                  </a:txBody>
                  <a:tcPr/>
                </a:tc>
                <a:tc>
                  <a:txBody>
                    <a:bodyPr/>
                    <a:lstStyle/>
                    <a:p>
                      <a:pPr algn="ctr"/>
                      <a:r>
                        <a:rPr lang="en-US" sz="2000" baseline="0" dirty="0"/>
                        <a:t>Elevation…</a:t>
                      </a:r>
                    </a:p>
                  </a:txBody>
                  <a:tcPr/>
                </a:tc>
                <a:extLst>
                  <a:ext uri="{0D108BD9-81ED-4DB2-BD59-A6C34878D82A}">
                    <a16:rowId xmlns:a16="http://schemas.microsoft.com/office/drawing/2014/main" val="26391347"/>
                  </a:ext>
                </a:extLst>
              </a:tr>
              <a:tr h="510144">
                <a:tc>
                  <a:txBody>
                    <a:bodyPr/>
                    <a:lstStyle/>
                    <a:p>
                      <a:pPr algn="ctr"/>
                      <a:r>
                        <a:rPr lang="en-US" sz="2000" baseline="0" dirty="0"/>
                        <a:t>Comparator</a:t>
                      </a:r>
                    </a:p>
                  </a:txBody>
                  <a:tcPr/>
                </a:tc>
                <a:tc>
                  <a:txBody>
                    <a:bodyPr/>
                    <a:lstStyle/>
                    <a:p>
                      <a:pPr algn="ctr"/>
                      <a:r>
                        <a:rPr lang="en-US" sz="2000" baseline="0" dirty="0"/>
                        <a:t>Not applicable</a:t>
                      </a:r>
                    </a:p>
                  </a:txBody>
                  <a:tcPr/>
                </a:tc>
                <a:extLst>
                  <a:ext uri="{0D108BD9-81ED-4DB2-BD59-A6C34878D82A}">
                    <a16:rowId xmlns:a16="http://schemas.microsoft.com/office/drawing/2014/main" val="1365389248"/>
                  </a:ext>
                </a:extLst>
              </a:tr>
              <a:tr h="510144">
                <a:tc>
                  <a:txBody>
                    <a:bodyPr/>
                    <a:lstStyle/>
                    <a:p>
                      <a:pPr algn="ctr"/>
                      <a:r>
                        <a:rPr lang="en-US" sz="2000" baseline="0" dirty="0"/>
                        <a:t>Outcome</a:t>
                      </a:r>
                    </a:p>
                  </a:txBody>
                  <a:tcPr/>
                </a:tc>
                <a:tc>
                  <a:txBody>
                    <a:bodyPr/>
                    <a:lstStyle/>
                    <a:p>
                      <a:pPr algn="ctr"/>
                      <a:r>
                        <a:rPr lang="en-US" sz="2000" baseline="0" dirty="0"/>
                        <a:t>Biodiversity, richness..</a:t>
                      </a:r>
                    </a:p>
                  </a:txBody>
                  <a:tcPr/>
                </a:tc>
                <a:extLst>
                  <a:ext uri="{0D108BD9-81ED-4DB2-BD59-A6C34878D82A}">
                    <a16:rowId xmlns:a16="http://schemas.microsoft.com/office/drawing/2014/main" val="1003532390"/>
                  </a:ext>
                </a:extLst>
              </a:tr>
            </a:tbl>
          </a:graphicData>
        </a:graphic>
      </p:graphicFrame>
      <p:grpSp>
        <p:nvGrpSpPr>
          <p:cNvPr id="16" name="组合 15">
            <a:extLst>
              <a:ext uri="{FF2B5EF4-FFF2-40B4-BE49-F238E27FC236}">
                <a16:creationId xmlns:a16="http://schemas.microsoft.com/office/drawing/2014/main" id="{9853A252-1632-4A2D-8FA3-6C763A1AB6E6}"/>
              </a:ext>
            </a:extLst>
          </p:cNvPr>
          <p:cNvGrpSpPr/>
          <p:nvPr/>
        </p:nvGrpSpPr>
        <p:grpSpPr>
          <a:xfrm>
            <a:off x="6646518" y="3363601"/>
            <a:ext cx="4879844" cy="2935756"/>
            <a:chOff x="6646518" y="3363601"/>
            <a:chExt cx="4879844" cy="2935756"/>
          </a:xfrm>
        </p:grpSpPr>
        <p:sp>
          <p:nvSpPr>
            <p:cNvPr id="10" name="文本框 9">
              <a:extLst>
                <a:ext uri="{FF2B5EF4-FFF2-40B4-BE49-F238E27FC236}">
                  <a16:creationId xmlns:a16="http://schemas.microsoft.com/office/drawing/2014/main" id="{AFFC91E5-370A-416F-97D1-CF08B2B50532}"/>
                </a:ext>
              </a:extLst>
            </p:cNvPr>
            <p:cNvSpPr txBox="1"/>
            <p:nvPr/>
          </p:nvSpPr>
          <p:spPr>
            <a:xfrm>
              <a:off x="7703507" y="3363601"/>
              <a:ext cx="1882823" cy="400110"/>
            </a:xfrm>
            <a:prstGeom prst="rect">
              <a:avLst/>
            </a:prstGeom>
            <a:noFill/>
          </p:spPr>
          <p:txBody>
            <a:bodyPr wrap="none" rtlCol="0">
              <a:spAutoFit/>
            </a:bodyPr>
            <a:lstStyle/>
            <a:p>
              <a:r>
                <a:rPr lang="en-US" sz="2000" b="1" dirty="0">
                  <a:solidFill>
                    <a:srgbClr val="0000FF"/>
                  </a:solidFill>
                  <a:latin typeface="Lato-Regular"/>
                </a:rPr>
                <a:t>Search</a:t>
              </a:r>
              <a:r>
                <a:rPr lang="en-US" b="1" dirty="0">
                  <a:solidFill>
                    <a:srgbClr val="0000FF"/>
                  </a:solidFill>
                </a:rPr>
                <a:t> triangle</a:t>
              </a:r>
            </a:p>
          </p:txBody>
        </p:sp>
        <p:sp>
          <p:nvSpPr>
            <p:cNvPr id="11" name="等腰三角形 10">
              <a:extLst>
                <a:ext uri="{FF2B5EF4-FFF2-40B4-BE49-F238E27FC236}">
                  <a16:creationId xmlns:a16="http://schemas.microsoft.com/office/drawing/2014/main" id="{F7127B72-BB33-403A-B86C-F72BADD2905B}"/>
                </a:ext>
              </a:extLst>
            </p:cNvPr>
            <p:cNvSpPr/>
            <p:nvPr/>
          </p:nvSpPr>
          <p:spPr bwMode="auto">
            <a:xfrm>
              <a:off x="8279704" y="4382895"/>
              <a:ext cx="1741118" cy="1500964"/>
            </a:xfrm>
            <a:prstGeom prst="triangle">
              <a:avLst/>
            </a:prstGeom>
            <a:solidFill>
              <a:schemeClr val="accent1">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ea typeface="宋体" pitchFamily="2" charset="-122"/>
              </a:endParaRPr>
            </a:p>
          </p:txBody>
        </p:sp>
        <p:sp>
          <p:nvSpPr>
            <p:cNvPr id="12" name="文本框 11">
              <a:extLst>
                <a:ext uri="{FF2B5EF4-FFF2-40B4-BE49-F238E27FC236}">
                  <a16:creationId xmlns:a16="http://schemas.microsoft.com/office/drawing/2014/main" id="{CCB8D202-C2ED-4450-BD91-CB9C0E968E23}"/>
                </a:ext>
              </a:extLst>
            </p:cNvPr>
            <p:cNvSpPr txBox="1"/>
            <p:nvPr/>
          </p:nvSpPr>
          <p:spPr>
            <a:xfrm>
              <a:off x="9280876" y="3918432"/>
              <a:ext cx="1582484" cy="646331"/>
            </a:xfrm>
            <a:prstGeom prst="rect">
              <a:avLst/>
            </a:prstGeom>
            <a:noFill/>
          </p:spPr>
          <p:txBody>
            <a:bodyPr wrap="none" rtlCol="0">
              <a:spAutoFit/>
            </a:bodyPr>
            <a:lstStyle/>
            <a:p>
              <a:r>
                <a:rPr lang="en-US" b="1" dirty="0"/>
                <a:t>Main</a:t>
              </a:r>
              <a:r>
                <a:rPr lang="zh-CN" altLang="en-US" b="1" dirty="0"/>
                <a:t> </a:t>
              </a:r>
              <a:r>
                <a:rPr lang="en-US" altLang="zh-CN" b="1" dirty="0"/>
                <a:t>subject</a:t>
              </a:r>
            </a:p>
            <a:p>
              <a:r>
                <a:rPr lang="en-US" dirty="0"/>
                <a:t>Biodiversity…</a:t>
              </a:r>
            </a:p>
          </p:txBody>
        </p:sp>
        <p:sp>
          <p:nvSpPr>
            <p:cNvPr id="13" name="文本框 12">
              <a:extLst>
                <a:ext uri="{FF2B5EF4-FFF2-40B4-BE49-F238E27FC236}">
                  <a16:creationId xmlns:a16="http://schemas.microsoft.com/office/drawing/2014/main" id="{8E74296D-77E6-4C9C-BD77-B0C660E80423}"/>
                </a:ext>
              </a:extLst>
            </p:cNvPr>
            <p:cNvSpPr txBox="1"/>
            <p:nvPr/>
          </p:nvSpPr>
          <p:spPr>
            <a:xfrm>
              <a:off x="6646518" y="5514527"/>
              <a:ext cx="1659429" cy="646331"/>
            </a:xfrm>
            <a:prstGeom prst="rect">
              <a:avLst/>
            </a:prstGeom>
            <a:noFill/>
          </p:spPr>
          <p:txBody>
            <a:bodyPr wrap="none" rtlCol="0">
              <a:spAutoFit/>
            </a:bodyPr>
            <a:lstStyle/>
            <a:p>
              <a:r>
                <a:rPr lang="en-US" b="1" dirty="0"/>
                <a:t>Area of focus</a:t>
              </a:r>
            </a:p>
            <a:p>
              <a:r>
                <a:rPr lang="en-US" dirty="0"/>
                <a:t>Elevation…</a:t>
              </a:r>
            </a:p>
          </p:txBody>
        </p:sp>
        <p:sp>
          <p:nvSpPr>
            <p:cNvPr id="14" name="文本框 13">
              <a:extLst>
                <a:ext uri="{FF2B5EF4-FFF2-40B4-BE49-F238E27FC236}">
                  <a16:creationId xmlns:a16="http://schemas.microsoft.com/office/drawing/2014/main" id="{133F0C3E-42CA-46CE-B41D-378D6F2793F8}"/>
                </a:ext>
              </a:extLst>
            </p:cNvPr>
            <p:cNvSpPr txBox="1"/>
            <p:nvPr/>
          </p:nvSpPr>
          <p:spPr>
            <a:xfrm>
              <a:off x="10200358" y="5376027"/>
              <a:ext cx="1326004" cy="923330"/>
            </a:xfrm>
            <a:prstGeom prst="rect">
              <a:avLst/>
            </a:prstGeom>
            <a:noFill/>
          </p:spPr>
          <p:txBody>
            <a:bodyPr wrap="none" rtlCol="0">
              <a:spAutoFit/>
            </a:bodyPr>
            <a:lstStyle/>
            <a:p>
              <a:r>
                <a:rPr lang="en-US" b="1" dirty="0"/>
                <a:t>Limiters</a:t>
              </a:r>
            </a:p>
            <a:p>
              <a:r>
                <a:rPr lang="en-US" dirty="0"/>
                <a:t>Plants</a:t>
              </a:r>
            </a:p>
            <a:p>
              <a:r>
                <a:rPr lang="en-US" dirty="0"/>
                <a:t>abundance</a:t>
              </a:r>
            </a:p>
          </p:txBody>
        </p:sp>
      </p:grpSp>
      <p:sp>
        <p:nvSpPr>
          <p:cNvPr id="15" name="文本框 14">
            <a:extLst>
              <a:ext uri="{FF2B5EF4-FFF2-40B4-BE49-F238E27FC236}">
                <a16:creationId xmlns:a16="http://schemas.microsoft.com/office/drawing/2014/main" id="{635FFE71-ECC4-490C-9FEC-991295448DBD}"/>
              </a:ext>
            </a:extLst>
          </p:cNvPr>
          <p:cNvSpPr txBox="1"/>
          <p:nvPr/>
        </p:nvSpPr>
        <p:spPr>
          <a:xfrm>
            <a:off x="10085862" y="6437857"/>
            <a:ext cx="1951047" cy="338554"/>
          </a:xfrm>
          <a:prstGeom prst="rect">
            <a:avLst/>
          </a:prstGeom>
          <a:noFill/>
        </p:spPr>
        <p:txBody>
          <a:bodyPr wrap="none" rtlCol="0">
            <a:spAutoFit/>
          </a:bodyPr>
          <a:lstStyle/>
          <a:p>
            <a:r>
              <a:rPr lang="en-US" sz="1600" dirty="0"/>
              <a:t>from </a:t>
            </a:r>
            <a:r>
              <a:rPr lang="en-US" sz="1600" dirty="0" err="1"/>
              <a:t>AUStudypedia</a:t>
            </a:r>
            <a:endParaRPr lang="en-US" sz="1600" dirty="0"/>
          </a:p>
        </p:txBody>
      </p:sp>
    </p:spTree>
    <p:extLst>
      <p:ext uri="{BB962C8B-B14F-4D97-AF65-F5344CB8AC3E}">
        <p14:creationId xmlns:p14="http://schemas.microsoft.com/office/powerpoint/2010/main" val="38902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A467F3-4ED8-4C5B-9CFA-2EE01B605194}"/>
              </a:ext>
            </a:extLst>
          </p:cNvPr>
          <p:cNvSpPr>
            <a:spLocks noGrp="1"/>
          </p:cNvSpPr>
          <p:nvPr>
            <p:ph type="title"/>
          </p:nvPr>
        </p:nvSpPr>
        <p:spPr/>
        <p:txBody>
          <a:bodyPr/>
          <a:lstStyle/>
          <a:p>
            <a:r>
              <a:rPr lang="en-US" sz="3200" dirty="0"/>
              <a:t>Relevant keywords</a:t>
            </a:r>
          </a:p>
        </p:txBody>
      </p:sp>
      <p:sp>
        <p:nvSpPr>
          <p:cNvPr id="3" name="内容占位符 2">
            <a:extLst>
              <a:ext uri="{FF2B5EF4-FFF2-40B4-BE49-F238E27FC236}">
                <a16:creationId xmlns:a16="http://schemas.microsoft.com/office/drawing/2014/main" id="{C5D53554-501A-4A3C-90A4-3A8B22514328}"/>
              </a:ext>
            </a:extLst>
          </p:cNvPr>
          <p:cNvSpPr>
            <a:spLocks noGrp="1"/>
          </p:cNvSpPr>
          <p:nvPr>
            <p:ph idx="1"/>
          </p:nvPr>
        </p:nvSpPr>
        <p:spPr/>
        <p:txBody>
          <a:bodyPr/>
          <a:lstStyle/>
          <a:p>
            <a:r>
              <a:rPr lang="en-US" sz="2400" dirty="0"/>
              <a:t>Consider which relevant terms you should include to make your search as complete as possible</a:t>
            </a:r>
          </a:p>
          <a:p>
            <a:pPr lvl="1"/>
            <a:r>
              <a:rPr lang="en-US" sz="2400" dirty="0"/>
              <a:t>Broader terms: richness – biodiversity…</a:t>
            </a:r>
          </a:p>
          <a:p>
            <a:pPr lvl="1"/>
            <a:r>
              <a:rPr lang="en-US" sz="2400" dirty="0"/>
              <a:t>Narrower terms: species – plants, birds…</a:t>
            </a:r>
          </a:p>
          <a:p>
            <a:pPr lvl="1"/>
            <a:r>
              <a:rPr lang="en-US" sz="2400" dirty="0"/>
              <a:t>Synonyms: elevation – altitude…</a:t>
            </a:r>
          </a:p>
        </p:txBody>
      </p:sp>
    </p:spTree>
    <p:extLst>
      <p:ext uri="{BB962C8B-B14F-4D97-AF65-F5344CB8AC3E}">
        <p14:creationId xmlns:p14="http://schemas.microsoft.com/office/powerpoint/2010/main" val="205060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13172F-BB28-4C88-B2AA-802CCF821179}"/>
              </a:ext>
            </a:extLst>
          </p:cNvPr>
          <p:cNvSpPr>
            <a:spLocks noGrp="1"/>
          </p:cNvSpPr>
          <p:nvPr>
            <p:ph type="title"/>
          </p:nvPr>
        </p:nvSpPr>
        <p:spPr/>
        <p:txBody>
          <a:bodyPr/>
          <a:lstStyle/>
          <a:p>
            <a:r>
              <a:rPr lang="en-US" sz="3200" dirty="0"/>
              <a:t>Truncation, wild card &amp; phrase search</a:t>
            </a:r>
          </a:p>
        </p:txBody>
      </p:sp>
      <p:sp>
        <p:nvSpPr>
          <p:cNvPr id="3" name="内容占位符 2">
            <a:extLst>
              <a:ext uri="{FF2B5EF4-FFF2-40B4-BE49-F238E27FC236}">
                <a16:creationId xmlns:a16="http://schemas.microsoft.com/office/drawing/2014/main" id="{18078F39-AA6A-4E16-BCA6-62764F44F3CA}"/>
              </a:ext>
            </a:extLst>
          </p:cNvPr>
          <p:cNvSpPr>
            <a:spLocks noGrp="1"/>
          </p:cNvSpPr>
          <p:nvPr>
            <p:ph idx="1"/>
          </p:nvPr>
        </p:nvSpPr>
        <p:spPr>
          <a:xfrm>
            <a:off x="609600" y="1192378"/>
            <a:ext cx="10972800" cy="5310022"/>
          </a:xfrm>
        </p:spPr>
        <p:txBody>
          <a:bodyPr/>
          <a:lstStyle/>
          <a:p>
            <a:r>
              <a:rPr lang="en-US" sz="2400" dirty="0"/>
              <a:t>Truncation (e.g. *) used to search different word endings</a:t>
            </a:r>
          </a:p>
          <a:p>
            <a:pPr lvl="1"/>
            <a:r>
              <a:rPr lang="en-US" sz="2100" dirty="0"/>
              <a:t>e.g. use </a:t>
            </a:r>
            <a:r>
              <a:rPr lang="en-US" sz="2100" dirty="0" err="1"/>
              <a:t>comput</a:t>
            </a:r>
            <a:r>
              <a:rPr lang="en-US" sz="2100" dirty="0"/>
              <a:t>* to find computer, computers, computed, computing, </a:t>
            </a:r>
            <a:r>
              <a:rPr lang="en-US" sz="2100" dirty="0" err="1"/>
              <a:t>tect</a:t>
            </a:r>
            <a:endParaRPr lang="en-US" sz="2100" dirty="0"/>
          </a:p>
          <a:p>
            <a:endParaRPr lang="en-US" sz="2400" dirty="0"/>
          </a:p>
          <a:p>
            <a:r>
              <a:rPr lang="en-US" sz="2400" dirty="0"/>
              <a:t>Wild Cards (e.g. ?) used to search for spelling variants</a:t>
            </a:r>
          </a:p>
          <a:p>
            <a:pPr lvl="1"/>
            <a:r>
              <a:rPr lang="en-US" sz="2100" dirty="0"/>
              <a:t>e.g. use </a:t>
            </a:r>
            <a:r>
              <a:rPr lang="en-US" sz="2100" dirty="0" err="1"/>
              <a:t>colo?r</a:t>
            </a:r>
            <a:r>
              <a:rPr lang="en-US" sz="2100" dirty="0"/>
              <a:t> to find color and </a:t>
            </a:r>
            <a:r>
              <a:rPr lang="en-US" sz="2100" dirty="0" err="1"/>
              <a:t>colour</a:t>
            </a:r>
            <a:endParaRPr lang="en-US" sz="2100" dirty="0"/>
          </a:p>
          <a:p>
            <a:endParaRPr lang="en-US" sz="2400" dirty="0"/>
          </a:p>
          <a:p>
            <a:r>
              <a:rPr lang="en-US" sz="2400" dirty="0"/>
              <a:t>Phrase search (“ ”) used to search for precisely the text you have written</a:t>
            </a:r>
          </a:p>
          <a:p>
            <a:pPr lvl="1"/>
            <a:r>
              <a:rPr lang="en-US" sz="2100" dirty="0"/>
              <a:t>e.g. “species richness” </a:t>
            </a:r>
          </a:p>
        </p:txBody>
      </p:sp>
    </p:spTree>
    <p:extLst>
      <p:ext uri="{BB962C8B-B14F-4D97-AF65-F5344CB8AC3E}">
        <p14:creationId xmlns:p14="http://schemas.microsoft.com/office/powerpoint/2010/main" val="269276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主题1">
  <a:themeElements>
    <a:clrScheme name="1_2012年终总结-徐武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2012年终总结-徐武兵">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800" b="1" i="0" u="none" strike="noStrike" cap="none" normalizeH="0" baseline="0" smtClean="0">
            <a:ln>
              <a:noFill/>
            </a:ln>
            <a:solidFill>
              <a:schemeClr val="tx1"/>
            </a:solidFill>
            <a:effectLst/>
            <a:latin typeface="Arial" charset="0"/>
            <a:ea typeface="宋体" pitchFamily="2" charset="-122"/>
          </a:defRPr>
        </a:defPPr>
      </a:lstStyle>
    </a:spDef>
    <a:lnDef>
      <a:spPr bwMode="auto">
        <a:grpFill/>
        <a:ln w="28575"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1_2012年终总结-徐武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2012年终总结-徐武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2012年终总结-徐武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2012年终总结-徐武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2012年终总结-徐武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2012年终总结-徐武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2012年终总结-徐武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2012年终总结-徐武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2012年终总结-徐武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2012年终总结-徐武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2012年终总结-徐武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2012年终总结-徐武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_tr_present_080326_v1">
  <a:themeElements>
    <a:clrScheme name="TEST_tr_present_080326_v1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fontScheme name="TEST_tr_present_080326_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TEST_tr_present_080326_v1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TEST_tr_present_080326_v1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TEST_tr_present_080326_v1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TEST_tr_present_080326_v1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TEST_tr_present_080326_v1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20201209-Meeting_Jone_biotic homogenization_09122020</Template>
  <TotalTime>2328</TotalTime>
  <Words>1692</Words>
  <Application>Microsoft Office PowerPoint</Application>
  <PresentationFormat>宽屏</PresentationFormat>
  <Paragraphs>217</Paragraphs>
  <Slides>28</Slides>
  <Notes>12</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28</vt:i4>
      </vt:variant>
    </vt:vector>
  </HeadingPairs>
  <TitlesOfParts>
    <vt:vector size="34" baseType="lpstr">
      <vt:lpstr>Lato-Regular</vt:lpstr>
      <vt:lpstr>Arial</vt:lpstr>
      <vt:lpstr>Calibri</vt:lpstr>
      <vt:lpstr>Georgia</vt:lpstr>
      <vt:lpstr>主题1</vt:lpstr>
      <vt:lpstr>1_TEST_tr_present_080326_v1</vt:lpstr>
      <vt:lpstr>Literature searching</vt:lpstr>
      <vt:lpstr>Overview</vt:lpstr>
      <vt:lpstr>PowerPoint 演示文稿</vt:lpstr>
      <vt:lpstr>How to search？ Critical steps</vt:lpstr>
      <vt:lpstr>First thing: what is your research questions？</vt:lpstr>
      <vt:lpstr>Search resources</vt:lpstr>
      <vt:lpstr>Choose search terms or key words</vt:lpstr>
      <vt:lpstr>Relevant keywords</vt:lpstr>
      <vt:lpstr>Truncation, wild card &amp; phrase search</vt:lpstr>
      <vt:lpstr>Search terms for elevational biodiversity gradients</vt:lpstr>
      <vt:lpstr>Search strategy – Boolean operator</vt:lpstr>
      <vt:lpstr>More than two words</vt:lpstr>
      <vt:lpstr>Strategy for our class project</vt:lpstr>
      <vt:lpstr>Refine your searches</vt:lpstr>
      <vt:lpstr>Delimitations</vt:lpstr>
      <vt:lpstr>Reproducibility – keep a record of your search</vt:lpstr>
      <vt:lpstr>Other search approaches – citation index</vt:lpstr>
      <vt:lpstr>Search in repository of research data</vt:lpstr>
      <vt:lpstr>PowerPoint 演示文稿</vt:lpstr>
      <vt:lpstr>Web of science</vt:lpstr>
      <vt:lpstr>PowerPoint 演示文稿</vt:lpstr>
      <vt:lpstr>PowerPoint 演示文稿</vt:lpstr>
      <vt:lpstr>PowerPoint 演示文稿</vt:lpstr>
      <vt:lpstr>PowerPoint 演示文稿</vt:lpstr>
      <vt:lpstr>PowerPoint 演示文稿</vt:lpstr>
      <vt:lpstr>Compare results from different searches</vt:lpstr>
      <vt:lpstr>Our task</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 Wubing</dc:creator>
  <cp:lastModifiedBy>Wubing Xu</cp:lastModifiedBy>
  <cp:revision>147</cp:revision>
  <dcterms:created xsi:type="dcterms:W3CDTF">2021-01-14T09:19:46Z</dcterms:created>
  <dcterms:modified xsi:type="dcterms:W3CDTF">2021-02-02T09:30:13Z</dcterms:modified>
</cp:coreProperties>
</file>