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8CD2-DD19-4E51-994F-E2E1ED9A63A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10" y="0"/>
            <a:ext cx="7492448" cy="3280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4" y="1826232"/>
            <a:ext cx="8437467" cy="352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49" y="3897309"/>
            <a:ext cx="7006951" cy="265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440" y="473328"/>
            <a:ext cx="4229623" cy="5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36" y="2576945"/>
            <a:ext cx="7610764" cy="4281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51662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82" y="216176"/>
            <a:ext cx="12404441" cy="670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3860" y="5072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5414" y="37907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5414" y="5072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5809" y="5072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2587" y="5072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39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044" y="117910"/>
            <a:ext cx="12285044" cy="69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Chase, Jonathan</dc:creator>
  <cp:lastModifiedBy>Chase, Jonathan</cp:lastModifiedBy>
  <cp:revision>4</cp:revision>
  <dcterms:created xsi:type="dcterms:W3CDTF">2022-01-16T04:57:11Z</dcterms:created>
  <dcterms:modified xsi:type="dcterms:W3CDTF">2022-01-17T07:11:20Z</dcterms:modified>
</cp:coreProperties>
</file>