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11" autoAdjust="0"/>
    <p:restoredTop sz="94660"/>
  </p:normalViewPr>
  <p:slideViewPr>
    <p:cSldViewPr snapToGrid="0">
      <p:cViewPr varScale="1">
        <p:scale>
          <a:sx n="69" d="100"/>
          <a:sy n="69" d="100"/>
        </p:scale>
        <p:origin x="8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6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8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3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2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3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9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5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4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4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1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9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68CD2-DD19-4E51-994F-E2E1ED9A63A5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0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710" y="0"/>
            <a:ext cx="7492448" cy="32808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94" y="1826232"/>
            <a:ext cx="8437467" cy="35257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449" y="3897309"/>
            <a:ext cx="7006951" cy="2654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6440" y="473328"/>
            <a:ext cx="4229623" cy="571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0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5" y="763571"/>
            <a:ext cx="7588577" cy="426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371" t="27157" r="77066" b="50748"/>
          <a:stretch/>
        </p:blipFill>
        <p:spPr>
          <a:xfrm>
            <a:off x="470739" y="1686366"/>
            <a:ext cx="1062181" cy="14803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t="5221" r="75838" b="82712"/>
          <a:stretch/>
        </p:blipFill>
        <p:spPr>
          <a:xfrm>
            <a:off x="890895" y="471638"/>
            <a:ext cx="2997199" cy="8085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792" t="62554" r="70198" b="16472"/>
          <a:stretch/>
        </p:blipFill>
        <p:spPr>
          <a:xfrm>
            <a:off x="2389495" y="2068552"/>
            <a:ext cx="1241659" cy="14052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877" b="61134"/>
          <a:stretch/>
        </p:blipFill>
        <p:spPr>
          <a:xfrm>
            <a:off x="7689706" y="69532"/>
            <a:ext cx="4149367" cy="27987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882" t="48348" r="30192" b="30247"/>
          <a:stretch/>
        </p:blipFill>
        <p:spPr>
          <a:xfrm>
            <a:off x="5955440" y="4867348"/>
            <a:ext cx="5662254" cy="18221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042" t="44469" r="4896" b="27805"/>
          <a:stretch/>
        </p:blipFill>
        <p:spPr>
          <a:xfrm>
            <a:off x="4068328" y="1763391"/>
            <a:ext cx="1992430" cy="1857675"/>
          </a:xfrm>
          <a:prstGeom prst="rect">
            <a:avLst/>
          </a:prstGeom>
        </p:spPr>
      </p:pic>
      <p:pic>
        <p:nvPicPr>
          <p:cNvPr id="1026" name="426DC8AE-8F4A-42A3-8E24-EF05AA7D8CE8" descr="426DC8AE-8F4A-42A3-8E24-EF05AA7D8CE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6" r="42521"/>
          <a:stretch/>
        </p:blipFill>
        <p:spPr bwMode="auto">
          <a:xfrm rot="16200000">
            <a:off x="7376473" y="1402003"/>
            <a:ext cx="952901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871342" y="1763162"/>
            <a:ext cx="201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 Orange worm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5899" y="264302"/>
            <a:ext cx="290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phage    Orange Phage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19697" r="18909"/>
          <a:stretch/>
        </p:blipFill>
        <p:spPr>
          <a:xfrm rot="5400000">
            <a:off x="4119032" y="275730"/>
            <a:ext cx="1161188" cy="14199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661572" y="58015"/>
            <a:ext cx="24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 phage  Green Phage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7149" t="25992" r="67036" b="25782"/>
          <a:stretch/>
        </p:blipFill>
        <p:spPr>
          <a:xfrm>
            <a:off x="138826" y="3969682"/>
            <a:ext cx="959611" cy="134592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9618" y="3600350"/>
            <a:ext cx="2866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 smiley, Yellow smiley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75032" y="1883886"/>
            <a:ext cx="59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4063" y="3176108"/>
            <a:ext cx="81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Cherry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6300" y="5385353"/>
            <a:ext cx="275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Dark red smiley, red smiley 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/>
          <a:srcRect l="59770" t="37916" r="19624" b="25782"/>
          <a:stretch/>
        </p:blipFill>
        <p:spPr>
          <a:xfrm>
            <a:off x="1579082" y="4068467"/>
            <a:ext cx="766006" cy="101313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6"/>
          <a:srcRect l="35439" t="22043" r="35596"/>
          <a:stretch/>
        </p:blipFill>
        <p:spPr>
          <a:xfrm rot="5400000">
            <a:off x="655676" y="5352133"/>
            <a:ext cx="885520" cy="178930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945852" y="5081603"/>
            <a:ext cx="141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 smiley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7"/>
          <a:srcRect l="41710" t="36895" r="29011" b="22846"/>
          <a:stretch/>
        </p:blipFill>
        <p:spPr>
          <a:xfrm>
            <a:off x="3010324" y="5472402"/>
            <a:ext cx="895149" cy="92402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481585" y="1271082"/>
            <a:ext cx="18931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Long Yellow worm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8"/>
          <a:srcRect t="30932" r="8654"/>
          <a:stretch/>
        </p:blipFill>
        <p:spPr>
          <a:xfrm>
            <a:off x="8995924" y="3203146"/>
            <a:ext cx="1939169" cy="110082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587060" y="2886696"/>
            <a:ext cx="194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orange worm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534725" y="4294982"/>
            <a:ext cx="195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 yellow worm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9"/>
          <a:srcRect l="11865" t="44991" r="12897" b="29134"/>
          <a:stretch/>
        </p:blipFill>
        <p:spPr>
          <a:xfrm>
            <a:off x="3661572" y="4066795"/>
            <a:ext cx="2840342" cy="733366"/>
          </a:xfrm>
          <a:prstGeom prst="rect">
            <a:avLst/>
          </a:prstGeom>
        </p:spPr>
      </p:pic>
      <p:sp>
        <p:nvSpPr>
          <p:cNvPr id="1024" name="TextBox 1023"/>
          <p:cNvSpPr txBox="1"/>
          <p:nvPr/>
        </p:nvSpPr>
        <p:spPr>
          <a:xfrm>
            <a:off x="3447051" y="3759018"/>
            <a:ext cx="343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Green star, red star, yellow star, dark red star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634267" y="356889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33162" y="354544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0"/>
          <a:srcRect l="38218" t="36217" r="37613" b="33199"/>
          <a:stretch/>
        </p:blipFill>
        <p:spPr>
          <a:xfrm>
            <a:off x="6297642" y="946632"/>
            <a:ext cx="738909" cy="701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4434" y="547576"/>
            <a:ext cx="123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Black berry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9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6" y="221981"/>
            <a:ext cx="11673857" cy="656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27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Chase, Jonathan</dc:creator>
  <cp:lastModifiedBy>Chase, Jonathan</cp:lastModifiedBy>
  <cp:revision>11</cp:revision>
  <dcterms:created xsi:type="dcterms:W3CDTF">2022-01-16T04:57:11Z</dcterms:created>
  <dcterms:modified xsi:type="dcterms:W3CDTF">2022-04-08T04:31:30Z</dcterms:modified>
</cp:coreProperties>
</file>