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8CD2-DD19-4E51-994F-E2E1ED9A63A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10" y="0"/>
            <a:ext cx="7492448" cy="3280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4" y="1826232"/>
            <a:ext cx="8437467" cy="352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49" y="3897309"/>
            <a:ext cx="7006951" cy="265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440" y="473328"/>
            <a:ext cx="4229623" cy="5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7" y="313508"/>
            <a:ext cx="2784566" cy="2784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95" b="-804"/>
          <a:stretch/>
        </p:blipFill>
        <p:spPr>
          <a:xfrm>
            <a:off x="9962606" y="4100648"/>
            <a:ext cx="1931116" cy="2657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94" y="2140131"/>
            <a:ext cx="2435221" cy="324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404" y="243362"/>
            <a:ext cx="3758996" cy="231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632" y="1401602"/>
            <a:ext cx="2402477" cy="240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314" y="4401733"/>
            <a:ext cx="3329800" cy="2456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83" y="4648201"/>
            <a:ext cx="2018211" cy="2018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426" y="1055847"/>
            <a:ext cx="2231163" cy="26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82" y="93496"/>
            <a:ext cx="8921958" cy="66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258295"/>
            <a:ext cx="11035553" cy="62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Chase, Jonathan</dc:creator>
  <cp:lastModifiedBy>Jon Chase</cp:lastModifiedBy>
  <cp:revision>17</cp:revision>
  <dcterms:created xsi:type="dcterms:W3CDTF">2022-01-16T04:57:11Z</dcterms:created>
  <dcterms:modified xsi:type="dcterms:W3CDTF">2023-04-16T09:33:34Z</dcterms:modified>
</cp:coreProperties>
</file>