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2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2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3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8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1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4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2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8C5A-D8EC-48E6-A6FC-EB39F2D3010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159B-7E71-4A74-A07C-DC2D3F74C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856508" y="1576989"/>
            <a:ext cx="540327" cy="507077"/>
          </a:xfrm>
          <a:prstGeom prst="ellipse">
            <a:avLst/>
          </a:prstGeom>
          <a:ln w="6985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316181" y="2185206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79764" y="2837230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316181" y="3444237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2396834" y="3444237"/>
            <a:ext cx="490452" cy="490450"/>
            <a:chOff x="3433156" y="2818015"/>
            <a:chExt cx="490452" cy="49045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3433156" y="2818015"/>
              <a:ext cx="490451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3433156" y="2818015"/>
              <a:ext cx="490452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2887285" y="2837230"/>
            <a:ext cx="490452" cy="490450"/>
            <a:chOff x="3433156" y="2818015"/>
            <a:chExt cx="490452" cy="490450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3433156" y="2818015"/>
              <a:ext cx="490451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3433156" y="2818015"/>
              <a:ext cx="490452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396833" y="2206504"/>
            <a:ext cx="490452" cy="490450"/>
            <a:chOff x="3433156" y="2818015"/>
            <a:chExt cx="490452" cy="490450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3433156" y="2818015"/>
              <a:ext cx="490451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3433156" y="2818015"/>
              <a:ext cx="490452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1238595" y="825035"/>
            <a:ext cx="256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OXXXOOO</a:t>
            </a:r>
            <a:endParaRPr lang="zh-TW" altLang="en-US" dirty="0"/>
          </a:p>
        </p:txBody>
      </p:sp>
      <p:sp>
        <p:nvSpPr>
          <p:cNvPr id="25" name="弧形 24"/>
          <p:cNvSpPr/>
          <p:nvPr/>
        </p:nvSpPr>
        <p:spPr>
          <a:xfrm>
            <a:off x="1972884" y="1635357"/>
            <a:ext cx="1828800" cy="1964394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586344" y="4801624"/>
            <a:ext cx="22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Magic number 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439902" y="1506713"/>
            <a:ext cx="540327" cy="507077"/>
          </a:xfrm>
          <a:prstGeom prst="ellipse">
            <a:avLst/>
          </a:prstGeom>
          <a:ln w="6985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99575" y="1952965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579493" y="2460040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8359792" y="2460041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604430" y="3003135"/>
            <a:ext cx="490452" cy="490450"/>
            <a:chOff x="3433156" y="2818015"/>
            <a:chExt cx="490452" cy="490450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3433156" y="2818015"/>
              <a:ext cx="490451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3433156" y="2818015"/>
              <a:ext cx="490452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409667" y="3035908"/>
            <a:ext cx="490452" cy="490450"/>
            <a:chOff x="3433156" y="2818015"/>
            <a:chExt cx="490452" cy="49045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3433156" y="2818015"/>
              <a:ext cx="490451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3433156" y="2818015"/>
              <a:ext cx="490452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7748059" y="3529127"/>
            <a:ext cx="490452" cy="490450"/>
            <a:chOff x="3433156" y="2818015"/>
            <a:chExt cx="490452" cy="490450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3433156" y="2818015"/>
              <a:ext cx="490451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3433156" y="2818015"/>
              <a:ext cx="490452" cy="4904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6594749" y="831680"/>
            <a:ext cx="274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OOOXXOXOO</a:t>
            </a:r>
            <a:endParaRPr lang="zh-TW" altLang="en-US" dirty="0"/>
          </a:p>
        </p:txBody>
      </p:sp>
      <p:sp>
        <p:nvSpPr>
          <p:cNvPr id="41" name="弧形 40"/>
          <p:cNvSpPr/>
          <p:nvPr/>
        </p:nvSpPr>
        <p:spPr>
          <a:xfrm>
            <a:off x="7506403" y="1629677"/>
            <a:ext cx="1828800" cy="1964394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166941" y="4801624"/>
            <a:ext cx="24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Magic number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029020" y="3541383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980229" y="1952964"/>
            <a:ext cx="540327" cy="50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33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宏儒 林</dc:creator>
  <cp:lastModifiedBy>linhj</cp:lastModifiedBy>
  <cp:revision>4</cp:revision>
  <dcterms:created xsi:type="dcterms:W3CDTF">2021-03-20T07:03:54Z</dcterms:created>
  <dcterms:modified xsi:type="dcterms:W3CDTF">2021-11-29T11:17:44Z</dcterms:modified>
</cp:coreProperties>
</file>