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FPjGkUHqAabW0rTy0KDzAIR/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ECF6C-F61F-46E7-BB39-4E1B9B4FC55E}">
  <a:tblStyle styleId="{2F8ECF6C-F61F-46E7-BB39-4E1B9B4FC5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afruit.com/product/1536" TargetMode="External"/><Relationship Id="rId3" Type="http://schemas.openxmlformats.org/officeDocument/2006/relationships/hyperlink" Target="https://www.amazon.com/gp/product/B01MQ2AA0X" TargetMode="External"/><Relationship Id="rId4" Type="http://schemas.openxmlformats.org/officeDocument/2006/relationships/hyperlink" Target="https://www.amazon.com/Dorhea-Arduino-Helicopter-Airplane-Walking/dp/B07Q6JGWN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Trash Can: </a:t>
            </a:r>
            <a:r>
              <a:rPr lang="en-US"/>
              <a:t>https://www.amazon.com/Superio-Plastic-Gallon-Bathroom-Bedroom/dp/B098YKMVWV/?th=1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Buzzer: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https://www.adafruit.com/product/1536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USB Mic: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https://www.amazon.com/gp/product/B01MQ2AA0X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 Motor: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https://www.amazon.com/Dorhea-Arduino-Helicopter-Airplane-Walking/dp/B07Q6JGWNV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will-su/touchless-automatic-motion-sensor-trash-can-bbeed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Voice-Activated Trash Can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February 19, 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Chase Alvarado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What?</a:t>
            </a:r>
            <a:endParaRPr b="1" sz="1800"/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small trash can that can operate using simple voice commands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Only “Open” and “Close”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Device should respond with a beep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Need: USB Microphone, Servo Motor, and Buzzer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Similar?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Found a motion activated trash can: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used arduino and a motion sensor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https://www.hackster.io/will-su/touchless-automatic-motion-sensor-trash-can-bbeed1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How Will It Improve?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Voice-activated rather than motion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Want device to give feedback to 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	Why?</a:t>
            </a:r>
            <a:endParaRPr b="1"/>
          </a:p>
          <a:p>
            <a:pPr indent="-34290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Want to give the device to my grandma</a:t>
            </a:r>
            <a:endParaRPr/>
          </a:p>
        </p:txBody>
      </p:sp>
      <p:sp>
        <p:nvSpPr>
          <p:cNvPr id="400" name="Google Shape;400;p2"/>
          <p:cNvSpPr txBox="1"/>
          <p:nvPr/>
        </p:nvSpPr>
        <p:spPr>
          <a:xfrm>
            <a:off x="4270864" y="4076700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"/>
          <p:cNvSpPr txBox="1"/>
          <p:nvPr/>
        </p:nvSpPr>
        <p:spPr>
          <a:xfrm>
            <a:off x="3238500" y="4177725"/>
            <a:ext cx="57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29" y="1477000"/>
            <a:ext cx="6786776" cy="44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4" name="Google Shape;414;p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3.3V output via bat to Micro Servo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3.3V output via USB1 to microphone</a:t>
            </a:r>
            <a:endParaRPr/>
          </a:p>
        </p:txBody>
      </p:sp>
      <p:pic>
        <p:nvPicPr>
          <p:cNvPr id="415" name="Google Shape;4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25" y="1640275"/>
            <a:ext cx="5703024" cy="42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1" name="Google Shape;421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{2F8ECF6C-F61F-46E7-BB39-4E1B9B4FC55E}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Trash Can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Buzzer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USB Microphone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Servo Motor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TOTAL: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2" name="Google Shape;422;p5"/>
          <p:cNvSpPr txBox="1"/>
          <p:nvPr/>
        </p:nvSpPr>
        <p:spPr>
          <a:xfrm>
            <a:off x="4457700" y="5029200"/>
            <a:ext cx="328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