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8" r:id="rId5"/>
    <p:sldId id="286" r:id="rId6"/>
    <p:sldId id="292" r:id="rId7"/>
    <p:sldId id="295" r:id="rId8"/>
    <p:sldId id="282" r:id="rId9"/>
    <p:sldId id="291" r:id="rId10"/>
    <p:sldId id="294" r:id="rId11"/>
    <p:sldId id="297" r:id="rId12"/>
    <p:sldId id="299" r:id="rId13"/>
    <p:sldId id="290" r:id="rId14"/>
    <p:sldId id="29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232110-D183-4692-8159-4FBB7D7478D4}" v="182" dt="2024-03-08T20:25:09.6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2397" autoAdjust="0"/>
  </p:normalViewPr>
  <p:slideViewPr>
    <p:cSldViewPr snapToGrid="0">
      <p:cViewPr varScale="1">
        <p:scale>
          <a:sx n="70" d="100"/>
          <a:sy n="70" d="100"/>
        </p:scale>
        <p:origin x="849" y="39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se cardon" userId="b804f13155d77d10" providerId="LiveId" clId="{1E232110-D183-4692-8159-4FBB7D7478D4}"/>
    <pc:docChg chg="undo custSel addSld delSld modSld">
      <pc:chgData name="chase cardon" userId="b804f13155d77d10" providerId="LiveId" clId="{1E232110-D183-4692-8159-4FBB7D7478D4}" dt="2024-03-08T21:31:49.947" v="3212" actId="20577"/>
      <pc:docMkLst>
        <pc:docMk/>
      </pc:docMkLst>
      <pc:sldChg chg="modSp mod modNotesTx">
        <pc:chgData name="chase cardon" userId="b804f13155d77d10" providerId="LiveId" clId="{1E232110-D183-4692-8159-4FBB7D7478D4}" dt="2024-03-08T21:31:49.947" v="3212" actId="20577"/>
        <pc:sldMkLst>
          <pc:docMk/>
          <pc:sldMk cId="3571516367" sldId="258"/>
        </pc:sldMkLst>
        <pc:spChg chg="mod">
          <ac:chgData name="chase cardon" userId="b804f13155d77d10" providerId="LiveId" clId="{1E232110-D183-4692-8159-4FBB7D7478D4}" dt="2024-03-08T01:09:25.372" v="369" actId="14100"/>
          <ac:spMkLst>
            <pc:docMk/>
            <pc:sldMk cId="3571516367" sldId="258"/>
            <ac:spMk id="8" creationId="{CFE75451-6A4B-484B-9ED1-353CCE25B0F4}"/>
          </ac:spMkLst>
        </pc:spChg>
      </pc:sldChg>
      <pc:sldChg chg="modSp mod modNotesTx">
        <pc:chgData name="chase cardon" userId="b804f13155d77d10" providerId="LiveId" clId="{1E232110-D183-4692-8159-4FBB7D7478D4}" dt="2024-03-08T21:31:39.718" v="3208" actId="20577"/>
        <pc:sldMkLst>
          <pc:docMk/>
          <pc:sldMk cId="636929804" sldId="282"/>
        </pc:sldMkLst>
        <pc:spChg chg="mod">
          <ac:chgData name="chase cardon" userId="b804f13155d77d10" providerId="LiveId" clId="{1E232110-D183-4692-8159-4FBB7D7478D4}" dt="2024-03-08T00:47:12.781" v="201" actId="1035"/>
          <ac:spMkLst>
            <pc:docMk/>
            <pc:sldMk cId="636929804" sldId="282"/>
            <ac:spMk id="2" creationId="{8B27D9B3-B64F-656A-0D99-161A6C0F518F}"/>
          </ac:spMkLst>
        </pc:spChg>
        <pc:spChg chg="mod">
          <ac:chgData name="chase cardon" userId="b804f13155d77d10" providerId="LiveId" clId="{1E232110-D183-4692-8159-4FBB7D7478D4}" dt="2024-03-08T00:47:12.781" v="201" actId="1035"/>
          <ac:spMkLst>
            <pc:docMk/>
            <pc:sldMk cId="636929804" sldId="282"/>
            <ac:spMk id="13" creationId="{7E5B6E40-3A7D-ACF7-AA38-25977D322D81}"/>
          </ac:spMkLst>
        </pc:spChg>
        <pc:spChg chg="mod">
          <ac:chgData name="chase cardon" userId="b804f13155d77d10" providerId="LiveId" clId="{1E232110-D183-4692-8159-4FBB7D7478D4}" dt="2024-03-08T18:44:44.871" v="2695" actId="20577"/>
          <ac:spMkLst>
            <pc:docMk/>
            <pc:sldMk cId="636929804" sldId="282"/>
            <ac:spMk id="14" creationId="{5112969F-EB84-49D5-7100-1FB28870FB30}"/>
          </ac:spMkLst>
        </pc:spChg>
        <pc:spChg chg="mod">
          <ac:chgData name="chase cardon" userId="b804f13155d77d10" providerId="LiveId" clId="{1E232110-D183-4692-8159-4FBB7D7478D4}" dt="2024-03-08T00:47:12.781" v="201" actId="1035"/>
          <ac:spMkLst>
            <pc:docMk/>
            <pc:sldMk cId="636929804" sldId="282"/>
            <ac:spMk id="15" creationId="{A536BD54-EFA1-25A2-9F04-4F22C36E2A5D}"/>
          </ac:spMkLst>
        </pc:spChg>
        <pc:spChg chg="mod">
          <ac:chgData name="chase cardon" userId="b804f13155d77d10" providerId="LiveId" clId="{1E232110-D183-4692-8159-4FBB7D7478D4}" dt="2024-03-08T01:28:04.054" v="493" actId="20577"/>
          <ac:spMkLst>
            <pc:docMk/>
            <pc:sldMk cId="636929804" sldId="282"/>
            <ac:spMk id="36" creationId="{E71298F0-74F1-FECA-0F02-495F9A2EBA7B}"/>
          </ac:spMkLst>
        </pc:spChg>
      </pc:sldChg>
      <pc:sldChg chg="modSp mod modNotesTx">
        <pc:chgData name="chase cardon" userId="b804f13155d77d10" providerId="LiveId" clId="{1E232110-D183-4692-8159-4FBB7D7478D4}" dt="2024-03-08T21:31:46.927" v="3211" actId="20577"/>
        <pc:sldMkLst>
          <pc:docMk/>
          <pc:sldMk cId="3051477099" sldId="286"/>
        </pc:sldMkLst>
        <pc:spChg chg="mod">
          <ac:chgData name="chase cardon" userId="b804f13155d77d10" providerId="LiveId" clId="{1E232110-D183-4692-8159-4FBB7D7478D4}" dt="2024-03-08T00:49:49.512" v="202" actId="313"/>
          <ac:spMkLst>
            <pc:docMk/>
            <pc:sldMk cId="3051477099" sldId="286"/>
            <ac:spMk id="3" creationId="{4F22A530-F234-B3A3-250A-1A00B58AF1BD}"/>
          </ac:spMkLst>
        </pc:spChg>
      </pc:sldChg>
      <pc:sldChg chg="addSp delSp modSp del mod">
        <pc:chgData name="chase cardon" userId="b804f13155d77d10" providerId="LiveId" clId="{1E232110-D183-4692-8159-4FBB7D7478D4}" dt="2024-03-08T03:36:21.918" v="1138" actId="47"/>
        <pc:sldMkLst>
          <pc:docMk/>
          <pc:sldMk cId="3725904967" sldId="289"/>
        </pc:sldMkLst>
        <pc:spChg chg="mod">
          <ac:chgData name="chase cardon" userId="b804f13155d77d10" providerId="LiveId" clId="{1E232110-D183-4692-8159-4FBB7D7478D4}" dt="2024-03-08T00:37:06.837" v="162" actId="1076"/>
          <ac:spMkLst>
            <pc:docMk/>
            <pc:sldMk cId="3725904967" sldId="289"/>
            <ac:spMk id="22" creationId="{12B35BC7-85FF-BA84-6FDA-4A034E1D1F44}"/>
          </ac:spMkLst>
        </pc:spChg>
        <pc:spChg chg="mod">
          <ac:chgData name="chase cardon" userId="b804f13155d77d10" providerId="LiveId" clId="{1E232110-D183-4692-8159-4FBB7D7478D4}" dt="2024-03-08T00:37:10.770" v="163" actId="1076"/>
          <ac:spMkLst>
            <pc:docMk/>
            <pc:sldMk cId="3725904967" sldId="289"/>
            <ac:spMk id="23" creationId="{AD166F62-20EE-BBF6-BEF1-2A419DECD3E1}"/>
          </ac:spMkLst>
        </pc:spChg>
        <pc:spChg chg="mod">
          <ac:chgData name="chase cardon" userId="b804f13155d77d10" providerId="LiveId" clId="{1E232110-D183-4692-8159-4FBB7D7478D4}" dt="2024-03-08T00:37:22.070" v="164" actId="1076"/>
          <ac:spMkLst>
            <pc:docMk/>
            <pc:sldMk cId="3725904967" sldId="289"/>
            <ac:spMk id="24" creationId="{95216C37-EA84-3264-3C4C-B5CCF4C5A90E}"/>
          </ac:spMkLst>
        </pc:spChg>
        <pc:spChg chg="del">
          <ac:chgData name="chase cardon" userId="b804f13155d77d10" providerId="LiveId" clId="{1E232110-D183-4692-8159-4FBB7D7478D4}" dt="2024-03-08T00:34:28.672" v="151" actId="478"/>
          <ac:spMkLst>
            <pc:docMk/>
            <pc:sldMk cId="3725904967" sldId="289"/>
            <ac:spMk id="25" creationId="{37962DD9-5D77-0668-1D7C-5A9BD9E9242F}"/>
          </ac:spMkLst>
        </pc:spChg>
        <pc:spChg chg="del">
          <ac:chgData name="chase cardon" userId="b804f13155d77d10" providerId="LiveId" clId="{1E232110-D183-4692-8159-4FBB7D7478D4}" dt="2024-03-08T00:34:29.590" v="152" actId="478"/>
          <ac:spMkLst>
            <pc:docMk/>
            <pc:sldMk cId="3725904967" sldId="289"/>
            <ac:spMk id="26" creationId="{75698F51-5B1E-AD2E-2978-9098D0A8910E}"/>
          </ac:spMkLst>
        </pc:spChg>
        <pc:picChg chg="add del mod">
          <ac:chgData name="chase cardon" userId="b804f13155d77d10" providerId="LiveId" clId="{1E232110-D183-4692-8159-4FBB7D7478D4}" dt="2024-03-08T00:35:27.002" v="156" actId="478"/>
          <ac:picMkLst>
            <pc:docMk/>
            <pc:sldMk cId="3725904967" sldId="289"/>
            <ac:picMk id="29" creationId="{AD7B40FF-EE02-E078-0496-A3B1743BACD9}"/>
          </ac:picMkLst>
        </pc:picChg>
        <pc:picChg chg="add del mod">
          <ac:chgData name="chase cardon" userId="b804f13155d77d10" providerId="LiveId" clId="{1E232110-D183-4692-8159-4FBB7D7478D4}" dt="2024-03-08T00:45:57.099" v="165" actId="478"/>
          <ac:picMkLst>
            <pc:docMk/>
            <pc:sldMk cId="3725904967" sldId="289"/>
            <ac:picMk id="31" creationId="{4334822B-779C-1364-5D1D-995B8418B28C}"/>
          </ac:picMkLst>
        </pc:picChg>
      </pc:sldChg>
      <pc:sldChg chg="delSp modSp mod modNotesTx">
        <pc:chgData name="chase cardon" userId="b804f13155d77d10" providerId="LiveId" clId="{1E232110-D183-4692-8159-4FBB7D7478D4}" dt="2024-03-08T21:31:26.783" v="3203" actId="20577"/>
        <pc:sldMkLst>
          <pc:docMk/>
          <pc:sldMk cId="2248021465" sldId="290"/>
        </pc:sldMkLst>
        <pc:spChg chg="mod">
          <ac:chgData name="chase cardon" userId="b804f13155d77d10" providerId="LiveId" clId="{1E232110-D183-4692-8159-4FBB7D7478D4}" dt="2024-03-08T02:56:37.025" v="640" actId="20577"/>
          <ac:spMkLst>
            <pc:docMk/>
            <pc:sldMk cId="2248021465" sldId="290"/>
            <ac:spMk id="2" creationId="{8B27D9B3-B64F-656A-0D99-161A6C0F518F}"/>
          </ac:spMkLst>
        </pc:spChg>
        <pc:spChg chg="del mod">
          <ac:chgData name="chase cardon" userId="b804f13155d77d10" providerId="LiveId" clId="{1E232110-D183-4692-8159-4FBB7D7478D4}" dt="2024-03-08T17:19:39.327" v="2248" actId="478"/>
          <ac:spMkLst>
            <pc:docMk/>
            <pc:sldMk cId="2248021465" sldId="290"/>
            <ac:spMk id="13" creationId="{7E5B6E40-3A7D-ACF7-AA38-25977D322D81}"/>
          </ac:spMkLst>
        </pc:spChg>
        <pc:spChg chg="del">
          <ac:chgData name="chase cardon" userId="b804f13155d77d10" providerId="LiveId" clId="{1E232110-D183-4692-8159-4FBB7D7478D4}" dt="2024-03-08T17:19:22.173" v="2246" actId="478"/>
          <ac:spMkLst>
            <pc:docMk/>
            <pc:sldMk cId="2248021465" sldId="290"/>
            <ac:spMk id="14" creationId="{5112969F-EB84-49D5-7100-1FB28870FB30}"/>
          </ac:spMkLst>
        </pc:spChg>
        <pc:spChg chg="del">
          <ac:chgData name="chase cardon" userId="b804f13155d77d10" providerId="LiveId" clId="{1E232110-D183-4692-8159-4FBB7D7478D4}" dt="2024-03-08T17:19:21.525" v="2245" actId="478"/>
          <ac:spMkLst>
            <pc:docMk/>
            <pc:sldMk cId="2248021465" sldId="290"/>
            <ac:spMk id="15" creationId="{A536BD54-EFA1-25A2-9F04-4F22C36E2A5D}"/>
          </ac:spMkLst>
        </pc:spChg>
        <pc:spChg chg="mod">
          <ac:chgData name="chase cardon" userId="b804f13155d77d10" providerId="LiveId" clId="{1E232110-D183-4692-8159-4FBB7D7478D4}" dt="2024-03-08T18:36:13.657" v="2692" actId="20577"/>
          <ac:spMkLst>
            <pc:docMk/>
            <pc:sldMk cId="2248021465" sldId="290"/>
            <ac:spMk id="36" creationId="{E71298F0-74F1-FECA-0F02-495F9A2EBA7B}"/>
          </ac:spMkLst>
        </pc:spChg>
      </pc:sldChg>
      <pc:sldChg chg="modSp mod modNotesTx">
        <pc:chgData name="chase cardon" userId="b804f13155d77d10" providerId="LiveId" clId="{1E232110-D183-4692-8159-4FBB7D7478D4}" dt="2024-03-08T21:31:36.679" v="3207" actId="20577"/>
        <pc:sldMkLst>
          <pc:docMk/>
          <pc:sldMk cId="3927418759" sldId="291"/>
        </pc:sldMkLst>
        <pc:spChg chg="mod">
          <ac:chgData name="chase cardon" userId="b804f13155d77d10" providerId="LiveId" clId="{1E232110-D183-4692-8159-4FBB7D7478D4}" dt="2024-03-08T19:57:29.961" v="2697" actId="20577"/>
          <ac:spMkLst>
            <pc:docMk/>
            <pc:sldMk cId="3927418759" sldId="291"/>
            <ac:spMk id="2" creationId="{8B27D9B3-B64F-656A-0D99-161A6C0F518F}"/>
          </ac:spMkLst>
        </pc:spChg>
        <pc:spChg chg="mod">
          <ac:chgData name="chase cardon" userId="b804f13155d77d10" providerId="LiveId" clId="{1E232110-D183-4692-8159-4FBB7D7478D4}" dt="2024-03-08T00:47:01.927" v="186" actId="1035"/>
          <ac:spMkLst>
            <pc:docMk/>
            <pc:sldMk cId="3927418759" sldId="291"/>
            <ac:spMk id="13" creationId="{7E5B6E40-3A7D-ACF7-AA38-25977D322D81}"/>
          </ac:spMkLst>
        </pc:spChg>
        <pc:spChg chg="mod">
          <ac:chgData name="chase cardon" userId="b804f13155d77d10" providerId="LiveId" clId="{1E232110-D183-4692-8159-4FBB7D7478D4}" dt="2024-03-08T17:48:58.435" v="2613" actId="20577"/>
          <ac:spMkLst>
            <pc:docMk/>
            <pc:sldMk cId="3927418759" sldId="291"/>
            <ac:spMk id="14" creationId="{5112969F-EB84-49D5-7100-1FB28870FB30}"/>
          </ac:spMkLst>
        </pc:spChg>
        <pc:spChg chg="mod">
          <ac:chgData name="chase cardon" userId="b804f13155d77d10" providerId="LiveId" clId="{1E232110-D183-4692-8159-4FBB7D7478D4}" dt="2024-03-08T00:47:01.927" v="186" actId="1035"/>
          <ac:spMkLst>
            <pc:docMk/>
            <pc:sldMk cId="3927418759" sldId="291"/>
            <ac:spMk id="15" creationId="{A536BD54-EFA1-25A2-9F04-4F22C36E2A5D}"/>
          </ac:spMkLst>
        </pc:spChg>
        <pc:spChg chg="mod">
          <ac:chgData name="chase cardon" userId="b804f13155d77d10" providerId="LiveId" clId="{1E232110-D183-4692-8159-4FBB7D7478D4}" dt="2024-03-08T18:32:37.587" v="2658" actId="20577"/>
          <ac:spMkLst>
            <pc:docMk/>
            <pc:sldMk cId="3927418759" sldId="291"/>
            <ac:spMk id="36" creationId="{E71298F0-74F1-FECA-0F02-495F9A2EBA7B}"/>
          </ac:spMkLst>
        </pc:spChg>
      </pc:sldChg>
      <pc:sldChg chg="delSp modSp mod modNotesTx">
        <pc:chgData name="chase cardon" userId="b804f13155d77d10" providerId="LiveId" clId="{1E232110-D183-4692-8159-4FBB7D7478D4}" dt="2024-03-08T21:31:44.746" v="3210" actId="20577"/>
        <pc:sldMkLst>
          <pc:docMk/>
          <pc:sldMk cId="1104162" sldId="292"/>
        </pc:sldMkLst>
        <pc:spChg chg="del">
          <ac:chgData name="chase cardon" userId="b804f13155d77d10" providerId="LiveId" clId="{1E232110-D183-4692-8159-4FBB7D7478D4}" dt="2024-03-08T00:11:48.491" v="146" actId="478"/>
          <ac:spMkLst>
            <pc:docMk/>
            <pc:sldMk cId="1104162" sldId="292"/>
            <ac:spMk id="3" creationId="{4F22A530-F234-B3A3-250A-1A00B58AF1BD}"/>
          </ac:spMkLst>
        </pc:spChg>
        <pc:spChg chg="mod">
          <ac:chgData name="chase cardon" userId="b804f13155d77d10" providerId="LiveId" clId="{1E232110-D183-4692-8159-4FBB7D7478D4}" dt="2024-03-08T01:08:10.465" v="325" actId="20577"/>
          <ac:spMkLst>
            <pc:docMk/>
            <pc:sldMk cId="1104162" sldId="292"/>
            <ac:spMk id="17" creationId="{09140014-73D5-419B-8867-972BB18D52D4}"/>
          </ac:spMkLst>
        </pc:spChg>
        <pc:spChg chg="mod">
          <ac:chgData name="chase cardon" userId="b804f13155d77d10" providerId="LiveId" clId="{1E232110-D183-4692-8159-4FBB7D7478D4}" dt="2024-03-08T18:28:02.393" v="2632" actId="20577"/>
          <ac:spMkLst>
            <pc:docMk/>
            <pc:sldMk cId="1104162" sldId="292"/>
            <ac:spMk id="20" creationId="{33D8731E-4977-402E-8BFD-895B4D0544CC}"/>
          </ac:spMkLst>
        </pc:spChg>
      </pc:sldChg>
      <pc:sldChg chg="delSp modSp del mod">
        <pc:chgData name="chase cardon" userId="b804f13155d77d10" providerId="LiveId" clId="{1E232110-D183-4692-8159-4FBB7D7478D4}" dt="2024-03-08T00:46:05.220" v="167" actId="47"/>
        <pc:sldMkLst>
          <pc:docMk/>
          <pc:sldMk cId="2856828414" sldId="293"/>
        </pc:sldMkLst>
        <pc:spChg chg="del mod">
          <ac:chgData name="chase cardon" userId="b804f13155d77d10" providerId="LiveId" clId="{1E232110-D183-4692-8159-4FBB7D7478D4}" dt="2024-03-08T00:34:25.086" v="150" actId="478"/>
          <ac:spMkLst>
            <pc:docMk/>
            <pc:sldMk cId="2856828414" sldId="293"/>
            <ac:spMk id="25" creationId="{37962DD9-5D77-0668-1D7C-5A9BD9E9242F}"/>
          </ac:spMkLst>
        </pc:spChg>
        <pc:spChg chg="del">
          <ac:chgData name="chase cardon" userId="b804f13155d77d10" providerId="LiveId" clId="{1E232110-D183-4692-8159-4FBB7D7478D4}" dt="2024-03-08T00:34:22.590" v="148" actId="478"/>
          <ac:spMkLst>
            <pc:docMk/>
            <pc:sldMk cId="2856828414" sldId="293"/>
            <ac:spMk id="26" creationId="{75698F51-5B1E-AD2E-2978-9098D0A8910E}"/>
          </ac:spMkLst>
        </pc:spChg>
      </pc:sldChg>
      <pc:sldChg chg="addSp delSp modSp add mod modNotesTx">
        <pc:chgData name="chase cardon" userId="b804f13155d77d10" providerId="LiveId" clId="{1E232110-D183-4692-8159-4FBB7D7478D4}" dt="2024-03-08T21:31:33.580" v="3206" actId="20577"/>
        <pc:sldMkLst>
          <pc:docMk/>
          <pc:sldMk cId="2106989460" sldId="294"/>
        </pc:sldMkLst>
        <pc:spChg chg="add mod">
          <ac:chgData name="chase cardon" userId="b804f13155d77d10" providerId="LiveId" clId="{1E232110-D183-4692-8159-4FBB7D7478D4}" dt="2024-03-08T18:34:10.233" v="2666"/>
          <ac:spMkLst>
            <pc:docMk/>
            <pc:sldMk cId="2106989460" sldId="294"/>
            <ac:spMk id="2" creationId="{C7FA96E0-3FEC-07BA-AD4F-F089D61A6799}"/>
          </ac:spMkLst>
        </pc:spChg>
        <pc:spChg chg="add mod">
          <ac:chgData name="chase cardon" userId="b804f13155d77d10" providerId="LiveId" clId="{1E232110-D183-4692-8159-4FBB7D7478D4}" dt="2024-03-08T18:34:20.427" v="2668"/>
          <ac:spMkLst>
            <pc:docMk/>
            <pc:sldMk cId="2106989460" sldId="294"/>
            <ac:spMk id="4" creationId="{05892075-7092-1C90-6A85-269B99B259F1}"/>
          </ac:spMkLst>
        </pc:spChg>
        <pc:spChg chg="mod">
          <ac:chgData name="chase cardon" userId="b804f13155d77d10" providerId="LiveId" clId="{1E232110-D183-4692-8159-4FBB7D7478D4}" dt="2024-03-08T03:36:06.740" v="1134" actId="1076"/>
          <ac:spMkLst>
            <pc:docMk/>
            <pc:sldMk cId="2106989460" sldId="294"/>
            <ac:spMk id="22" creationId="{12B35BC7-85FF-BA84-6FDA-4A034E1D1F44}"/>
          </ac:spMkLst>
        </pc:spChg>
        <pc:spChg chg="mod">
          <ac:chgData name="chase cardon" userId="b804f13155d77d10" providerId="LiveId" clId="{1E232110-D183-4692-8159-4FBB7D7478D4}" dt="2024-03-08T03:38:09.423" v="1246" actId="20577"/>
          <ac:spMkLst>
            <pc:docMk/>
            <pc:sldMk cId="2106989460" sldId="294"/>
            <ac:spMk id="23" creationId="{AD166F62-20EE-BBF6-BEF1-2A419DECD3E1}"/>
          </ac:spMkLst>
        </pc:spChg>
        <pc:spChg chg="mod">
          <ac:chgData name="chase cardon" userId="b804f13155d77d10" providerId="LiveId" clId="{1E232110-D183-4692-8159-4FBB7D7478D4}" dt="2024-03-08T18:33:37.966" v="2663" actId="113"/>
          <ac:spMkLst>
            <pc:docMk/>
            <pc:sldMk cId="2106989460" sldId="294"/>
            <ac:spMk id="24" creationId="{95216C37-EA84-3264-3C4C-B5CCF4C5A90E}"/>
          </ac:spMkLst>
        </pc:spChg>
        <pc:spChg chg="add del mod">
          <ac:chgData name="chase cardon" userId="b804f13155d77d10" providerId="LiveId" clId="{1E232110-D183-4692-8159-4FBB7D7478D4}" dt="2024-03-08T18:35:29.288" v="2678" actId="121"/>
          <ac:spMkLst>
            <pc:docMk/>
            <pc:sldMk cId="2106989460" sldId="294"/>
            <ac:spMk id="27" creationId="{724CD67A-1213-1E8B-679A-506F4AA6DA0D}"/>
          </ac:spMkLst>
        </pc:spChg>
        <pc:picChg chg="add mod">
          <ac:chgData name="chase cardon" userId="b804f13155d77d10" providerId="LiveId" clId="{1E232110-D183-4692-8159-4FBB7D7478D4}" dt="2024-03-08T03:50:37.086" v="1496" actId="14826"/>
          <ac:picMkLst>
            <pc:docMk/>
            <pc:sldMk cId="2106989460" sldId="294"/>
            <ac:picMk id="3" creationId="{B3645E13-1AC4-8F15-9B44-BB03F10F7C2B}"/>
          </ac:picMkLst>
        </pc:picChg>
        <pc:picChg chg="add del mod">
          <ac:chgData name="chase cardon" userId="b804f13155d77d10" providerId="LiveId" clId="{1E232110-D183-4692-8159-4FBB7D7478D4}" dt="2024-03-08T03:18:14.285" v="875" actId="478"/>
          <ac:picMkLst>
            <pc:docMk/>
            <pc:sldMk cId="2106989460" sldId="294"/>
            <ac:picMk id="5" creationId="{5C5409CE-28E1-884C-930F-C67F9088075E}"/>
          </ac:picMkLst>
        </pc:picChg>
      </pc:sldChg>
      <pc:sldChg chg="modSp add mod modNotesTx">
        <pc:chgData name="chase cardon" userId="b804f13155d77d10" providerId="LiveId" clId="{1E232110-D183-4692-8159-4FBB7D7478D4}" dt="2024-03-08T21:31:42.516" v="3209" actId="20577"/>
        <pc:sldMkLst>
          <pc:docMk/>
          <pc:sldMk cId="1262521432" sldId="295"/>
        </pc:sldMkLst>
        <pc:spChg chg="mod">
          <ac:chgData name="chase cardon" userId="b804f13155d77d10" providerId="LiveId" clId="{1E232110-D183-4692-8159-4FBB7D7478D4}" dt="2024-03-08T01:08:05.495" v="314" actId="20577"/>
          <ac:spMkLst>
            <pc:docMk/>
            <pc:sldMk cId="1262521432" sldId="295"/>
            <ac:spMk id="17" creationId="{09140014-73D5-419B-8867-972BB18D52D4}"/>
          </ac:spMkLst>
        </pc:spChg>
        <pc:spChg chg="mod">
          <ac:chgData name="chase cardon" userId="b804f13155d77d10" providerId="LiveId" clId="{1E232110-D183-4692-8159-4FBB7D7478D4}" dt="2024-03-08T18:28:08.726" v="2634" actId="20577"/>
          <ac:spMkLst>
            <pc:docMk/>
            <pc:sldMk cId="1262521432" sldId="295"/>
            <ac:spMk id="20" creationId="{33D8731E-4977-402E-8BFD-895B4D0544CC}"/>
          </ac:spMkLst>
        </pc:spChg>
      </pc:sldChg>
      <pc:sldChg chg="delSp add mod modNotesTx">
        <pc:chgData name="chase cardon" userId="b804f13155d77d10" providerId="LiveId" clId="{1E232110-D183-4692-8159-4FBB7D7478D4}" dt="2024-03-08T21:31:24.431" v="3202" actId="20577"/>
        <pc:sldMkLst>
          <pc:docMk/>
          <pc:sldMk cId="2237809176" sldId="296"/>
        </pc:sldMkLst>
        <pc:spChg chg="del">
          <ac:chgData name="chase cardon" userId="b804f13155d77d10" providerId="LiveId" clId="{1E232110-D183-4692-8159-4FBB7D7478D4}" dt="2024-03-08T17:22:29.662" v="2489" actId="478"/>
          <ac:spMkLst>
            <pc:docMk/>
            <pc:sldMk cId="2237809176" sldId="296"/>
            <ac:spMk id="13" creationId="{7E5B6E40-3A7D-ACF7-AA38-25977D322D81}"/>
          </ac:spMkLst>
        </pc:spChg>
        <pc:spChg chg="del">
          <ac:chgData name="chase cardon" userId="b804f13155d77d10" providerId="LiveId" clId="{1E232110-D183-4692-8159-4FBB7D7478D4}" dt="2024-03-08T17:22:29.662" v="2489" actId="478"/>
          <ac:spMkLst>
            <pc:docMk/>
            <pc:sldMk cId="2237809176" sldId="296"/>
            <ac:spMk id="14" creationId="{5112969F-EB84-49D5-7100-1FB28870FB30}"/>
          </ac:spMkLst>
        </pc:spChg>
        <pc:spChg chg="del">
          <ac:chgData name="chase cardon" userId="b804f13155d77d10" providerId="LiveId" clId="{1E232110-D183-4692-8159-4FBB7D7478D4}" dt="2024-03-08T17:22:29.662" v="2489" actId="478"/>
          <ac:spMkLst>
            <pc:docMk/>
            <pc:sldMk cId="2237809176" sldId="296"/>
            <ac:spMk id="15" creationId="{A536BD54-EFA1-25A2-9F04-4F22C36E2A5D}"/>
          </ac:spMkLst>
        </pc:spChg>
        <pc:spChg chg="del">
          <ac:chgData name="chase cardon" userId="b804f13155d77d10" providerId="LiveId" clId="{1E232110-D183-4692-8159-4FBB7D7478D4}" dt="2024-03-08T17:22:29.662" v="2489" actId="478"/>
          <ac:spMkLst>
            <pc:docMk/>
            <pc:sldMk cId="2237809176" sldId="296"/>
            <ac:spMk id="36" creationId="{E71298F0-74F1-FECA-0F02-495F9A2EBA7B}"/>
          </ac:spMkLst>
        </pc:spChg>
        <pc:spChg chg="del">
          <ac:chgData name="chase cardon" userId="b804f13155d77d10" providerId="LiveId" clId="{1E232110-D183-4692-8159-4FBB7D7478D4}" dt="2024-03-08T18:35:50.866" v="2681" actId="478"/>
          <ac:spMkLst>
            <pc:docMk/>
            <pc:sldMk cId="2237809176" sldId="296"/>
            <ac:spMk id="68" creationId="{AA0ACADD-CC4E-851C-DA07-C22DB97FA23E}"/>
          </ac:spMkLst>
        </pc:spChg>
      </pc:sldChg>
      <pc:sldChg chg="modSp add mod modNotesTx">
        <pc:chgData name="chase cardon" userId="b804f13155d77d10" providerId="LiveId" clId="{1E232110-D183-4692-8159-4FBB7D7478D4}" dt="2024-03-08T21:31:31.098" v="3205" actId="20577"/>
        <pc:sldMkLst>
          <pc:docMk/>
          <pc:sldMk cId="1235762374" sldId="297"/>
        </pc:sldMkLst>
        <pc:spChg chg="mod">
          <ac:chgData name="chase cardon" userId="b804f13155d77d10" providerId="LiveId" clId="{1E232110-D183-4692-8159-4FBB7D7478D4}" dt="2024-03-08T18:33:29.714" v="2662" actId="113"/>
          <ac:spMkLst>
            <pc:docMk/>
            <pc:sldMk cId="1235762374" sldId="297"/>
            <ac:spMk id="24" creationId="{95216C37-EA84-3264-3C4C-B5CCF4C5A90E}"/>
          </ac:spMkLst>
        </pc:spChg>
        <pc:spChg chg="mod">
          <ac:chgData name="chase cardon" userId="b804f13155d77d10" providerId="LiveId" clId="{1E232110-D183-4692-8159-4FBB7D7478D4}" dt="2024-03-08T18:35:14.480" v="2676" actId="20577"/>
          <ac:spMkLst>
            <pc:docMk/>
            <pc:sldMk cId="1235762374" sldId="297"/>
            <ac:spMk id="27" creationId="{724CD67A-1213-1E8B-679A-506F4AA6DA0D}"/>
          </ac:spMkLst>
        </pc:spChg>
      </pc:sldChg>
      <pc:sldChg chg="addSp delSp modSp add del mod modNotesTx">
        <pc:chgData name="chase cardon" userId="b804f13155d77d10" providerId="LiveId" clId="{1E232110-D183-4692-8159-4FBB7D7478D4}" dt="2024-03-08T16:22:30.837" v="1647" actId="47"/>
        <pc:sldMkLst>
          <pc:docMk/>
          <pc:sldMk cId="1262923779" sldId="298"/>
        </pc:sldMkLst>
        <pc:spChg chg="add mod">
          <ac:chgData name="chase cardon" userId="b804f13155d77d10" providerId="LiveId" clId="{1E232110-D183-4692-8159-4FBB7D7478D4}" dt="2024-03-08T16:22:14.581" v="1645"/>
          <ac:spMkLst>
            <pc:docMk/>
            <pc:sldMk cId="1262923779" sldId="298"/>
            <ac:spMk id="2" creationId="{81DBD4D7-5B1D-4935-7EC2-AE99DA41AA4F}"/>
          </ac:spMkLst>
        </pc:spChg>
        <pc:spChg chg="mod">
          <ac:chgData name="chase cardon" userId="b804f13155d77d10" providerId="LiveId" clId="{1E232110-D183-4692-8159-4FBB7D7478D4}" dt="2024-03-08T03:36:58.467" v="1152" actId="404"/>
          <ac:spMkLst>
            <pc:docMk/>
            <pc:sldMk cId="1262923779" sldId="298"/>
            <ac:spMk id="22" creationId="{12B35BC7-85FF-BA84-6FDA-4A034E1D1F44}"/>
          </ac:spMkLst>
        </pc:spChg>
        <pc:spChg chg="mod">
          <ac:chgData name="chase cardon" userId="b804f13155d77d10" providerId="LiveId" clId="{1E232110-D183-4692-8159-4FBB7D7478D4}" dt="2024-03-08T03:36:51.824" v="1141" actId="20577"/>
          <ac:spMkLst>
            <pc:docMk/>
            <pc:sldMk cId="1262923779" sldId="298"/>
            <ac:spMk id="23" creationId="{AD166F62-20EE-BBF6-BEF1-2A419DECD3E1}"/>
          </ac:spMkLst>
        </pc:spChg>
        <pc:spChg chg="mod">
          <ac:chgData name="chase cardon" userId="b804f13155d77d10" providerId="LiveId" clId="{1E232110-D183-4692-8159-4FBB7D7478D4}" dt="2024-03-08T03:37:10.138" v="1155" actId="14100"/>
          <ac:spMkLst>
            <pc:docMk/>
            <pc:sldMk cId="1262923779" sldId="298"/>
            <ac:spMk id="24" creationId="{95216C37-EA84-3264-3C4C-B5CCF4C5A90E}"/>
          </ac:spMkLst>
        </pc:spChg>
        <pc:picChg chg="del">
          <ac:chgData name="chase cardon" userId="b804f13155d77d10" providerId="LiveId" clId="{1E232110-D183-4692-8159-4FBB7D7478D4}" dt="2024-03-08T03:37:01.838" v="1153" actId="478"/>
          <ac:picMkLst>
            <pc:docMk/>
            <pc:sldMk cId="1262923779" sldId="298"/>
            <ac:picMk id="3" creationId="{B3645E13-1AC4-8F15-9B44-BB03F10F7C2B}"/>
          </ac:picMkLst>
        </pc:picChg>
      </pc:sldChg>
      <pc:sldChg chg="addSp delSp modSp add mod modNotesTx">
        <pc:chgData name="chase cardon" userId="b804f13155d77d10" providerId="LiveId" clId="{1E232110-D183-4692-8159-4FBB7D7478D4}" dt="2024-03-08T21:31:28.952" v="3204" actId="20577"/>
        <pc:sldMkLst>
          <pc:docMk/>
          <pc:sldMk cId="2117369209" sldId="299"/>
        </pc:sldMkLst>
        <pc:spChg chg="add del mod">
          <ac:chgData name="chase cardon" userId="b804f13155d77d10" providerId="LiveId" clId="{1E232110-D183-4692-8159-4FBB7D7478D4}" dt="2024-03-08T16:24:14.446" v="1679" actId="478"/>
          <ac:spMkLst>
            <pc:docMk/>
            <pc:sldMk cId="2117369209" sldId="299"/>
            <ac:spMk id="4" creationId="{25DE017B-E186-8477-8260-6280510991C3}"/>
          </ac:spMkLst>
        </pc:spChg>
        <pc:spChg chg="add del">
          <ac:chgData name="chase cardon" userId="b804f13155d77d10" providerId="LiveId" clId="{1E232110-D183-4692-8159-4FBB7D7478D4}" dt="2024-03-08T16:24:24.719" v="1681" actId="478"/>
          <ac:spMkLst>
            <pc:docMk/>
            <pc:sldMk cId="2117369209" sldId="299"/>
            <ac:spMk id="5" creationId="{4DB6CA8E-774A-F9C5-6D94-9D37CFFEB7F3}"/>
          </ac:spMkLst>
        </pc:spChg>
        <pc:spChg chg="add mod">
          <ac:chgData name="chase cardon" userId="b804f13155d77d10" providerId="LiveId" clId="{1E232110-D183-4692-8159-4FBB7D7478D4}" dt="2024-03-08T16:46:36.372" v="2241" actId="1036"/>
          <ac:spMkLst>
            <pc:docMk/>
            <pc:sldMk cId="2117369209" sldId="299"/>
            <ac:spMk id="6" creationId="{27972FA7-1DEA-8B37-E1F8-2658F9BC586C}"/>
          </ac:spMkLst>
        </pc:spChg>
        <pc:spChg chg="mod">
          <ac:chgData name="chase cardon" userId="b804f13155d77d10" providerId="LiveId" clId="{1E232110-D183-4692-8159-4FBB7D7478D4}" dt="2024-03-08T16:22:51.470" v="1660" actId="404"/>
          <ac:spMkLst>
            <pc:docMk/>
            <pc:sldMk cId="2117369209" sldId="299"/>
            <ac:spMk id="22" creationId="{12B35BC7-85FF-BA84-6FDA-4A034E1D1F44}"/>
          </ac:spMkLst>
        </pc:spChg>
        <pc:spChg chg="mod">
          <ac:chgData name="chase cardon" userId="b804f13155d77d10" providerId="LiveId" clId="{1E232110-D183-4692-8159-4FBB7D7478D4}" dt="2024-03-08T16:22:36.532" v="1649" actId="6549"/>
          <ac:spMkLst>
            <pc:docMk/>
            <pc:sldMk cId="2117369209" sldId="299"/>
            <ac:spMk id="23" creationId="{AD166F62-20EE-BBF6-BEF1-2A419DECD3E1}"/>
          </ac:spMkLst>
        </pc:spChg>
        <pc:spChg chg="mod">
          <ac:chgData name="chase cardon" userId="b804f13155d77d10" providerId="LiveId" clId="{1E232110-D183-4692-8159-4FBB7D7478D4}" dt="2024-03-08T16:46:36.372" v="2241" actId="1036"/>
          <ac:spMkLst>
            <pc:docMk/>
            <pc:sldMk cId="2117369209" sldId="299"/>
            <ac:spMk id="24" creationId="{95216C37-EA84-3264-3C4C-B5CCF4C5A90E}"/>
          </ac:spMkLst>
        </pc:spChg>
        <pc:spChg chg="mod">
          <ac:chgData name="chase cardon" userId="b804f13155d77d10" providerId="LiveId" clId="{1E232110-D183-4692-8159-4FBB7D7478D4}" dt="2024-03-08T18:35:43.859" v="2680" actId="255"/>
          <ac:spMkLst>
            <pc:docMk/>
            <pc:sldMk cId="2117369209" sldId="299"/>
            <ac:spMk id="27" creationId="{724CD67A-1213-1E8B-679A-506F4AA6DA0D}"/>
          </ac:spMkLst>
        </pc:spChg>
        <pc:graphicFrameChg chg="add del mod modGraphic">
          <ac:chgData name="chase cardon" userId="b804f13155d77d10" providerId="LiveId" clId="{1E232110-D183-4692-8159-4FBB7D7478D4}" dt="2024-03-08T16:24:08.445" v="1677" actId="478"/>
          <ac:graphicFrameMkLst>
            <pc:docMk/>
            <pc:sldMk cId="2117369209" sldId="299"/>
            <ac:graphicFrameMk id="2" creationId="{F14C2AAE-90F8-B0EB-EA66-D4FDDE628A07}"/>
          </ac:graphicFrameMkLst>
        </pc:graphicFrameChg>
        <pc:picChg chg="del">
          <ac:chgData name="chase cardon" userId="b804f13155d77d10" providerId="LiveId" clId="{1E232110-D183-4692-8159-4FBB7D7478D4}" dt="2024-03-08T16:22:33.725" v="1648" actId="478"/>
          <ac:picMkLst>
            <pc:docMk/>
            <pc:sldMk cId="2117369209" sldId="299"/>
            <ac:picMk id="3" creationId="{B3645E13-1AC4-8F15-9B44-BB03F10F7C2B}"/>
          </ac:picMkLst>
        </pc:picChg>
        <pc:picChg chg="add mod">
          <ac:chgData name="chase cardon" userId="b804f13155d77d10" providerId="LiveId" clId="{1E232110-D183-4692-8159-4FBB7D7478D4}" dt="2024-03-08T17:19:11.105" v="2244" actId="27614"/>
          <ac:picMkLst>
            <pc:docMk/>
            <pc:sldMk cId="2117369209" sldId="299"/>
            <ac:picMk id="8" creationId="{5D20BF48-F3F3-B04D-5A35-56F25168C8B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3/8/2024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3/8/2024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685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89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200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209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330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033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098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43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714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 txBox="1">
            <a:spLocks/>
          </p:cNvSpPr>
          <p:nvPr/>
        </p:nvSpPr>
        <p:spPr>
          <a:xfrm>
            <a:off x="1347019" y="1421472"/>
            <a:ext cx="8819536" cy="320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Hitting History: Exploring the MLB Hit Streak Record Through Simulations in Python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57740F7-A7D0-E39C-EA1A-F41852340B3E}"/>
              </a:ext>
            </a:extLst>
          </p:cNvPr>
          <p:cNvSpPr txBox="1">
            <a:spLocks/>
          </p:cNvSpPr>
          <p:nvPr/>
        </p:nvSpPr>
        <p:spPr>
          <a:xfrm>
            <a:off x="3501222" y="2281538"/>
            <a:ext cx="2812112" cy="320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By Chase Cardon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939" y="577655"/>
            <a:ext cx="9953308" cy="1780860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84938" y="2581275"/>
            <a:ext cx="10575963" cy="3717924"/>
          </a:xfrm>
        </p:spPr>
        <p:txBody>
          <a:bodyPr>
            <a:normAutofit/>
          </a:bodyPr>
          <a:lstStyle/>
          <a:p>
            <a:r>
              <a:rPr lang="en-US" dirty="0"/>
              <a:t>Replicate Part 2 procedure with game-by-game data for all players to generate more accurate simulations</a:t>
            </a:r>
          </a:p>
          <a:p>
            <a:r>
              <a:rPr lang="en-US" dirty="0"/>
              <a:t>Decrease the required number of PA to be included in the simulations</a:t>
            </a:r>
          </a:p>
          <a:p>
            <a:r>
              <a:rPr lang="en-US" dirty="0"/>
              <a:t>Increase the number of simulations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021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939" y="577655"/>
            <a:ext cx="9953308" cy="178086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3780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065" y="365473"/>
            <a:ext cx="4761323" cy="1997867"/>
          </a:xfrm>
        </p:spPr>
        <p:txBody>
          <a:bodyPr anchor="b"/>
          <a:lstStyle/>
          <a:p>
            <a:r>
              <a:rPr lang="en-US" dirty="0"/>
              <a:t>Research Question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9133" y="4045669"/>
            <a:ext cx="5939672" cy="2141230"/>
          </a:xfrm>
        </p:spPr>
        <p:txBody>
          <a:bodyPr>
            <a:noAutofit/>
          </a:bodyPr>
          <a:lstStyle/>
          <a:p>
            <a:r>
              <a:rPr lang="en-US" dirty="0"/>
              <a:t>Background</a:t>
            </a:r>
          </a:p>
          <a:p>
            <a:r>
              <a:rPr lang="en-US" dirty="0"/>
              <a:t>Ideation</a:t>
            </a:r>
          </a:p>
          <a:p>
            <a:r>
              <a:rPr lang="en-US" dirty="0"/>
              <a:t>Technicalities</a:t>
            </a:r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2A530-F234-B3A3-250A-1A00B58AF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9920" y="2705175"/>
            <a:ext cx="5939672" cy="1171043"/>
          </a:xfrm>
        </p:spPr>
        <p:txBody>
          <a:bodyPr/>
          <a:lstStyle/>
          <a:p>
            <a:r>
              <a:rPr lang="en-US" dirty="0"/>
              <a:t>Was Joe DiMaggio’s hit streak record of 56 games an exceptional occurrence or an expected, probable occurrence?</a:t>
            </a:r>
          </a:p>
        </p:txBody>
      </p:sp>
      <p:pic>
        <p:nvPicPr>
          <p:cNvPr id="11" name="Picture 10" descr="A person in a baseball uniform&#10;&#10;Description automatically generated">
            <a:extLst>
              <a:ext uri="{FF2B5EF4-FFF2-40B4-BE49-F238E27FC236}">
                <a16:creationId xmlns:a16="http://schemas.microsoft.com/office/drawing/2014/main" id="{AAC12CEA-8998-92F0-5D14-F2707EEDF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2327" y="2363340"/>
            <a:ext cx="3414697" cy="341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477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065" y="365473"/>
            <a:ext cx="4761323" cy="1997867"/>
          </a:xfrm>
        </p:spPr>
        <p:txBody>
          <a:bodyPr anchor="b"/>
          <a:lstStyle/>
          <a:p>
            <a:r>
              <a:rPr lang="en-US" dirty="0"/>
              <a:t>Hypotheses For Part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3">
                <a:extLst>
                  <a:ext uri="{FF2B5EF4-FFF2-40B4-BE49-F238E27FC236}">
                    <a16:creationId xmlns:a16="http://schemas.microsoft.com/office/drawing/2014/main" id="{33D8731E-4977-402E-8BFD-895B4D0544C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09132" y="2595716"/>
                <a:ext cx="10543879" cy="359118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Null Hypothesis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):</a:t>
                </a:r>
              </a:p>
              <a:p>
                <a:r>
                  <a:rPr lang="en-US" b="0" i="0" dirty="0">
                    <a:solidFill>
                      <a:srgbClr val="0D0D0D"/>
                    </a:solidFill>
                    <a:effectLst/>
                    <a:latin typeface="Söhne"/>
                  </a:rPr>
                  <a:t>A hit streak record of 56 games is not an exceptional occurrence; it is within the expected range of outcomes based on simulations using batting data for all MLB batters' careers.</a:t>
                </a:r>
              </a:p>
              <a:p>
                <a:r>
                  <a:rPr lang="en-US" sz="1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𝐻𝑖𝑡𝑆𝑡𝑟𝑒𝑎𝑘𝑅𝑒𝑐𝑜𝑟𝑑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𝑎𝑐𝑡𝑢𝑎𝑙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𝐻𝑖𝑡𝑆𝑡𝑟𝑒𝑎𝑘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𝑅𝑒𝑐𝑜𝑟𝑑𝑆𝑖𝑚𝑠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95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sz="1400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Alternative Hypothesis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):</a:t>
                </a:r>
              </a:p>
              <a:p>
                <a:r>
                  <a:rPr lang="en-US" b="0" i="0" dirty="0">
                    <a:solidFill>
                      <a:srgbClr val="0D0D0D"/>
                    </a:solidFill>
                    <a:effectLst/>
                    <a:latin typeface="Söhne"/>
                  </a:rPr>
                  <a:t>A hit streak record of 56 games is an exceptional occurrence; it falls within the top 5% of outcomes based on simulations using batting data for all MLB batters' careers, suggesting it is not within the expected range of outcomes.</a:t>
                </a:r>
              </a:p>
              <a:p>
                <a:r>
                  <a:rPr lang="en-US" sz="1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𝐻𝑖𝑡𝑆𝑡𝑟𝑒𝑎𝑘𝑅𝑒𝑐𝑜𝑟𝑑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𝑎𝑐𝑡𝑢𝑎𝑙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𝐻𝑖𝑡𝑆𝑡𝑟𝑒𝑎𝑘𝑅𝑒𝑐𝑜𝑟𝑑𝑆𝑖𝑚𝑠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95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sz="1400" dirty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0" name="Content Placeholder 3">
                <a:extLst>
                  <a:ext uri="{FF2B5EF4-FFF2-40B4-BE49-F238E27FC236}">
                    <a16:creationId xmlns:a16="http://schemas.microsoft.com/office/drawing/2014/main" id="{33D8731E-4977-402E-8BFD-895B4D0544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09132" y="2595716"/>
                <a:ext cx="10543879" cy="3591183"/>
              </a:xfrm>
              <a:blipFill>
                <a:blip r:embed="rId3"/>
                <a:stretch>
                  <a:fillRect l="-521" t="-1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065" y="365473"/>
            <a:ext cx="4761323" cy="1997867"/>
          </a:xfrm>
        </p:spPr>
        <p:txBody>
          <a:bodyPr anchor="b"/>
          <a:lstStyle/>
          <a:p>
            <a:r>
              <a:rPr lang="en-US" dirty="0"/>
              <a:t>Hypotheses for Part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3">
                <a:extLst>
                  <a:ext uri="{FF2B5EF4-FFF2-40B4-BE49-F238E27FC236}">
                    <a16:creationId xmlns:a16="http://schemas.microsoft.com/office/drawing/2014/main" id="{33D8731E-4977-402E-8BFD-895B4D0544C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09132" y="2595716"/>
                <a:ext cx="10543879" cy="359118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Null Hypothesis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):</a:t>
                </a:r>
              </a:p>
              <a:p>
                <a:r>
                  <a:rPr lang="en-US" dirty="0"/>
                  <a:t>Joe DiMaggio's hit streak record of 56 games is not an exceptional occurrence; it is within the expected range of outcomes based on simulations using his batting data.</a:t>
                </a:r>
              </a:p>
              <a:p>
                <a:r>
                  <a:rPr lang="en-US" sz="12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𝐷𝑖𝑀𝑎𝑔𝑔𝑖𝑜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𝑎𝑐𝑡𝑢𝑎𝑙</m:t>
                        </m:r>
                      </m:sub>
                    </m:sSub>
                  </m:oMath>
                </a14:m>
                <a:r>
                  <a:rPr lang="en-US" sz="1200" dirty="0"/>
                  <a:t> </a:t>
                </a:r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𝐷𝑖𝑀𝑎𝑔𝑔𝑖𝑜𝑆𝑖𝑚𝑠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95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sz="1200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Alternative Hypothesis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):</a:t>
                </a:r>
              </a:p>
              <a:p>
                <a:r>
                  <a:rPr lang="en-US" dirty="0"/>
                  <a:t>Joe DiMaggio's hit streak record of 56 games is an exceptional occurrence; it falls within the top 5% of outcomes based on simulations using batting data, suggesting it is not within the expected range of outcomes.</a:t>
                </a:r>
              </a:p>
              <a:p>
                <a:r>
                  <a:rPr lang="en-US" sz="12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𝐷𝑖𝑀𝑎𝑔𝑔𝑖𝑜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𝑎𝑐𝑡𝑢𝑎𝑙</m:t>
                        </m:r>
                      </m:sub>
                    </m:sSub>
                  </m:oMath>
                </a14:m>
                <a:r>
                  <a:rPr lang="en-US" sz="1200" dirty="0"/>
                  <a:t> </a:t>
                </a:r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𝐷𝑖𝑀𝑎𝑔𝑔𝑖𝑜𝑆𝑖𝑚𝑠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95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sz="1200" dirty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0" name="Content Placeholder 3">
                <a:extLst>
                  <a:ext uri="{FF2B5EF4-FFF2-40B4-BE49-F238E27FC236}">
                    <a16:creationId xmlns:a16="http://schemas.microsoft.com/office/drawing/2014/main" id="{33D8731E-4977-402E-8BFD-895B4D0544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09132" y="2595716"/>
                <a:ext cx="10543879" cy="3591183"/>
              </a:xfrm>
              <a:blipFill>
                <a:blip r:embed="rId3"/>
                <a:stretch>
                  <a:fillRect l="-521" t="-1019" r="-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521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939" y="430175"/>
            <a:ext cx="9953308" cy="1780860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5B6E40-3A7D-ACF7-AA38-25977D322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77996" y="2374575"/>
            <a:ext cx="5267908" cy="349006"/>
          </a:xfrm>
        </p:spPr>
        <p:txBody>
          <a:bodyPr/>
          <a:lstStyle/>
          <a:p>
            <a:r>
              <a:rPr lang="en-US" dirty="0"/>
              <a:t>Part 2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477996" y="2805733"/>
            <a:ext cx="5267908" cy="334571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Acquire game by game data for Joe DiMaggio’s career from baseball-reference.com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Necessary data: hit totals from every game, career games played (G)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Calculate the percentage of his games where he had at least 1 hit (</a:t>
            </a:r>
            <a:r>
              <a:rPr lang="en-US" sz="1400" dirty="0" err="1"/>
              <a:t>g_hit</a:t>
            </a:r>
            <a:r>
              <a:rPr lang="en-US" sz="1400" dirty="0"/>
              <a:t>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Simulate Joe DiMaggio’s career 10,000 times </a:t>
            </a:r>
          </a:p>
          <a:p>
            <a:pPr marL="569214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For the length of his G, randomize whether he got a hit or not in each game based on his </a:t>
            </a:r>
            <a:r>
              <a:rPr lang="en-US" sz="1400" dirty="0" err="1"/>
              <a:t>g_hit</a:t>
            </a:r>
            <a:r>
              <a:rPr lang="en-US" sz="1400" dirty="0"/>
              <a:t>%</a:t>
            </a:r>
          </a:p>
          <a:p>
            <a:pPr marL="569214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Record the longest hit streak for each simulated DiMaggio career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536BD54-EFA1-25A2-9F04-4F22C36E2A5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84940" y="2372297"/>
            <a:ext cx="5267908" cy="351284"/>
          </a:xfrm>
        </p:spPr>
        <p:txBody>
          <a:bodyPr/>
          <a:lstStyle/>
          <a:p>
            <a:r>
              <a:rPr lang="en-US" dirty="0"/>
              <a:t>Part 1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84939" y="2787147"/>
            <a:ext cx="5267908" cy="3345718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Acquire batting stats for all MLB players from ‘</a:t>
            </a:r>
            <a:r>
              <a:rPr lang="en-US" dirty="0" err="1"/>
              <a:t>pybaseball</a:t>
            </a:r>
            <a:r>
              <a:rPr lang="en-US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Necessary data: players’ career plate appearances (PA), career games played (G), and career hits (H)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Calculate players’ ‘hit%’ (H / PA) and ‘PA rate’ (PA / 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Simulate batting history of MLB 1,000 times</a:t>
            </a:r>
          </a:p>
          <a:p>
            <a:pPr marL="569214" lvl="1"/>
            <a:r>
              <a:rPr lang="en-US" dirty="0"/>
              <a:t>For each MLB player: </a:t>
            </a:r>
          </a:p>
          <a:p>
            <a:pPr marL="852678" lvl="2"/>
            <a:r>
              <a:rPr lang="en-US" dirty="0"/>
              <a:t>Randomize hit success based on hit% for the length of their PA rate to simulate a single game</a:t>
            </a:r>
          </a:p>
          <a:p>
            <a:pPr marL="852678" lvl="2"/>
            <a:r>
              <a:rPr lang="en-US" dirty="0"/>
              <a:t>Repeat for the length of their G, filling a list of whether there was at least 1 hit or not</a:t>
            </a:r>
          </a:p>
          <a:p>
            <a:pPr marL="852678" lvl="2"/>
            <a:r>
              <a:rPr lang="en-US" dirty="0"/>
              <a:t>Record the player’s longest hit streak in his career</a:t>
            </a:r>
          </a:p>
          <a:p>
            <a:pPr marL="852678" lvl="2"/>
            <a:endParaRPr lang="en-US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939" y="430175"/>
            <a:ext cx="9953308" cy="1780860"/>
          </a:xfrm>
        </p:spPr>
        <p:txBody>
          <a:bodyPr/>
          <a:lstStyle/>
          <a:p>
            <a:r>
              <a:rPr lang="en-US" dirty="0"/>
              <a:t>Methodology; </a:t>
            </a:r>
            <a:r>
              <a:rPr lang="en-US" sz="1600" dirty="0"/>
              <a:t>Notes and Limitations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5B6E40-3A7D-ACF7-AA38-25977D322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77996" y="2374575"/>
            <a:ext cx="5267908" cy="349006"/>
          </a:xfrm>
        </p:spPr>
        <p:txBody>
          <a:bodyPr/>
          <a:lstStyle/>
          <a:p>
            <a:r>
              <a:rPr lang="en-US" dirty="0"/>
              <a:t>Part 2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477996" y="2805733"/>
            <a:ext cx="5267908" cy="334571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involves Joe DiMaggio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Simulate each game as hit(s)/no hit, repeat many times to simulate a career</a:t>
            </a:r>
          </a:p>
          <a:p>
            <a:pPr marL="0" indent="0"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Preferred, but would need game-by-game data for all MLB batters, to know in what percentage of games each player got at least one hit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536BD54-EFA1-25A2-9F04-4F22C36E2A5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84940" y="2372297"/>
            <a:ext cx="5267908" cy="351284"/>
          </a:xfrm>
        </p:spPr>
        <p:txBody>
          <a:bodyPr/>
          <a:lstStyle/>
          <a:p>
            <a:r>
              <a:rPr lang="en-US" dirty="0"/>
              <a:t>Part 1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84939" y="2787147"/>
            <a:ext cx="5267908" cy="334571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Includes nearly every MLB batter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Simulate each PA as hit/no hit, repeat several times to simulate a game, repeat many times to simulate a career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Usage of PA rate was flawed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852678" lvl="2"/>
            <a:endParaRPr lang="en-US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418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12B35BC7-85FF-BA84-6FDA-4A034E1D1F44}"/>
              </a:ext>
            </a:extLst>
          </p:cNvPr>
          <p:cNvSpPr txBox="1">
            <a:spLocks/>
          </p:cNvSpPr>
          <p:nvPr/>
        </p:nvSpPr>
        <p:spPr>
          <a:xfrm>
            <a:off x="784939" y="-492835"/>
            <a:ext cx="9953308" cy="1780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Results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AD166F62-20EE-BBF6-BEF1-2A419DECD3E1}"/>
              </a:ext>
            </a:extLst>
          </p:cNvPr>
          <p:cNvSpPr txBox="1">
            <a:spLocks/>
          </p:cNvSpPr>
          <p:nvPr/>
        </p:nvSpPr>
        <p:spPr>
          <a:xfrm>
            <a:off x="783744" y="1288025"/>
            <a:ext cx="3560818" cy="351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Part 1</a:t>
            </a:r>
          </a:p>
        </p:txBody>
      </p:sp>
      <p:sp>
        <p:nvSpPr>
          <p:cNvPr id="24" name="Content Placeholder 35">
            <a:extLst>
              <a:ext uri="{FF2B5EF4-FFF2-40B4-BE49-F238E27FC236}">
                <a16:creationId xmlns:a16="http://schemas.microsoft.com/office/drawing/2014/main" id="{95216C37-EA84-3264-3C4C-B5CCF4C5A90E}"/>
              </a:ext>
            </a:extLst>
          </p:cNvPr>
          <p:cNvSpPr txBox="1">
            <a:spLocks/>
          </p:cNvSpPr>
          <p:nvPr/>
        </p:nvSpPr>
        <p:spPr>
          <a:xfrm>
            <a:off x="432619" y="2133600"/>
            <a:ext cx="4375355" cy="412403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US" sz="18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Mean: </a:t>
            </a: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53.25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800" spc="50" dirty="0">
                <a:solidFill>
                  <a:prstClr val="black"/>
                </a:solidFill>
                <a:latin typeface="Tenorite"/>
              </a:rPr>
              <a:t>Median: </a:t>
            </a:r>
            <a:r>
              <a:rPr lang="en-US" sz="1800" b="1" spc="50" dirty="0">
                <a:solidFill>
                  <a:prstClr val="black"/>
                </a:solidFill>
                <a:latin typeface="Tenorite"/>
              </a:rPr>
              <a:t>52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US" sz="18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Max: </a:t>
            </a: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84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800" spc="50" dirty="0">
                <a:solidFill>
                  <a:prstClr val="black"/>
                </a:solidFill>
                <a:latin typeface="Tenorite"/>
              </a:rPr>
              <a:t>Number of sims with hit streak record greater than 56: </a:t>
            </a:r>
            <a:r>
              <a:rPr lang="en-US" sz="1800" b="1" spc="50" dirty="0">
                <a:solidFill>
                  <a:prstClr val="black"/>
                </a:solidFill>
                <a:latin typeface="Tenorite"/>
              </a:rPr>
              <a:t>268</a:t>
            </a:r>
            <a:r>
              <a:rPr lang="en-US" sz="1800" spc="50" dirty="0">
                <a:solidFill>
                  <a:prstClr val="black"/>
                </a:solidFill>
                <a:latin typeface="Tenorite"/>
              </a:rPr>
              <a:t> (26.8%)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800" spc="50" dirty="0">
              <a:solidFill>
                <a:prstClr val="black"/>
              </a:solidFill>
              <a:latin typeface="Tenorit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800" spc="50" dirty="0">
                <a:solidFill>
                  <a:prstClr val="black"/>
                </a:solidFill>
                <a:latin typeface="Tenorite"/>
              </a:rPr>
              <a:t>Because Joe DiMaggio’s actual hit streak record of 56 is only greater than or equal to </a:t>
            </a:r>
            <a:r>
              <a:rPr lang="en-US" sz="1800" b="1" spc="50" dirty="0">
                <a:solidFill>
                  <a:prstClr val="black"/>
                </a:solidFill>
                <a:latin typeface="Tenorite"/>
              </a:rPr>
              <a:t>73.20%</a:t>
            </a:r>
            <a:r>
              <a:rPr lang="en-US" sz="1800" spc="50" dirty="0">
                <a:solidFill>
                  <a:prstClr val="black"/>
                </a:solidFill>
                <a:latin typeface="Tenorite"/>
              </a:rPr>
              <a:t> of the MLB sims’ longest hit streaks, we fail to reject the null hypothesis that it was not an exceptional occurrence. </a:t>
            </a:r>
            <a:endParaRPr kumimoji="0" lang="en-US" sz="1800" b="0" i="0" u="none" strike="noStrike" kern="1200" cap="none" spc="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27" name="Slide Number Placeholder 67">
            <a:extLst>
              <a:ext uri="{FF2B5EF4-FFF2-40B4-BE49-F238E27FC236}">
                <a16:creationId xmlns:a16="http://schemas.microsoft.com/office/drawing/2014/main" id="{724CD67A-1213-1E8B-679A-506F4AA6DA0D}"/>
              </a:ext>
            </a:extLst>
          </p:cNvPr>
          <p:cNvSpPr txBox="1">
            <a:spLocks/>
          </p:cNvSpPr>
          <p:nvPr/>
        </p:nvSpPr>
        <p:spPr>
          <a:xfrm>
            <a:off x="10373350" y="6356349"/>
            <a:ext cx="98755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49DFD55-3C28-40EF-9E31-A92D2E4017FF}" type="slidenum">
              <a:rPr lang="en-US" sz="800" smtClean="0"/>
              <a:pPr algn="r"/>
              <a:t>7</a:t>
            </a:fld>
            <a:endParaRPr lang="en-US" sz="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645E13-1AC4-8F15-9B44-BB03F10F7C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133230" y="1288025"/>
            <a:ext cx="6626150" cy="496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89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12B35BC7-85FF-BA84-6FDA-4A034E1D1F44}"/>
              </a:ext>
            </a:extLst>
          </p:cNvPr>
          <p:cNvSpPr txBox="1">
            <a:spLocks/>
          </p:cNvSpPr>
          <p:nvPr/>
        </p:nvSpPr>
        <p:spPr>
          <a:xfrm>
            <a:off x="784939" y="-492835"/>
            <a:ext cx="9953308" cy="1780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Results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AD166F62-20EE-BBF6-BEF1-2A419DECD3E1}"/>
              </a:ext>
            </a:extLst>
          </p:cNvPr>
          <p:cNvSpPr txBox="1">
            <a:spLocks/>
          </p:cNvSpPr>
          <p:nvPr/>
        </p:nvSpPr>
        <p:spPr>
          <a:xfrm>
            <a:off x="783744" y="1288025"/>
            <a:ext cx="3560818" cy="351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Part 2</a:t>
            </a:r>
          </a:p>
        </p:txBody>
      </p:sp>
      <p:sp>
        <p:nvSpPr>
          <p:cNvPr id="24" name="Content Placeholder 35">
            <a:extLst>
              <a:ext uri="{FF2B5EF4-FFF2-40B4-BE49-F238E27FC236}">
                <a16:creationId xmlns:a16="http://schemas.microsoft.com/office/drawing/2014/main" id="{95216C37-EA84-3264-3C4C-B5CCF4C5A90E}"/>
              </a:ext>
            </a:extLst>
          </p:cNvPr>
          <p:cNvSpPr txBox="1">
            <a:spLocks/>
          </p:cNvSpPr>
          <p:nvPr/>
        </p:nvSpPr>
        <p:spPr>
          <a:xfrm>
            <a:off x="432619" y="2133600"/>
            <a:ext cx="4375355" cy="412403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US" sz="18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Mean: </a:t>
            </a: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25.79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800" spc="50" dirty="0">
                <a:solidFill>
                  <a:prstClr val="black"/>
                </a:solidFill>
                <a:latin typeface="Tenorite"/>
              </a:rPr>
              <a:t>Median: </a:t>
            </a:r>
            <a:r>
              <a:rPr lang="en-US" sz="1800" b="1" spc="50" dirty="0">
                <a:solidFill>
                  <a:prstClr val="black"/>
                </a:solidFill>
                <a:latin typeface="Tenorite"/>
              </a:rPr>
              <a:t>25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US" sz="18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Max: </a:t>
            </a: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66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800" spc="50" dirty="0">
                <a:solidFill>
                  <a:prstClr val="black"/>
                </a:solidFill>
                <a:latin typeface="Tenorite"/>
              </a:rPr>
              <a:t>Number of sims with hit streak record greater than 56: </a:t>
            </a:r>
            <a:r>
              <a:rPr lang="en-US" sz="1800" b="1" spc="50" dirty="0">
                <a:solidFill>
                  <a:prstClr val="black"/>
                </a:solidFill>
                <a:latin typeface="Tenorite"/>
              </a:rPr>
              <a:t>4</a:t>
            </a:r>
            <a:r>
              <a:rPr lang="en-US" sz="1800" spc="50" dirty="0">
                <a:solidFill>
                  <a:prstClr val="black"/>
                </a:solidFill>
                <a:latin typeface="Tenorite"/>
              </a:rPr>
              <a:t> (0.04%)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800" spc="50" dirty="0">
              <a:solidFill>
                <a:prstClr val="black"/>
              </a:solidFill>
              <a:latin typeface="Tenorit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800" spc="50" dirty="0">
                <a:solidFill>
                  <a:prstClr val="black"/>
                </a:solidFill>
                <a:latin typeface="Tenorite"/>
              </a:rPr>
              <a:t>Because Joe DiMaggio’s actual hit streak record of 56 is greater than or equal to </a:t>
            </a:r>
            <a:r>
              <a:rPr lang="en-US" sz="1800" b="1" spc="50" dirty="0">
                <a:solidFill>
                  <a:prstClr val="black"/>
                </a:solidFill>
                <a:latin typeface="Tenorite"/>
              </a:rPr>
              <a:t>99.96%</a:t>
            </a:r>
            <a:r>
              <a:rPr lang="en-US" sz="1800" spc="50" dirty="0">
                <a:solidFill>
                  <a:prstClr val="black"/>
                </a:solidFill>
                <a:latin typeface="Tenorite"/>
              </a:rPr>
              <a:t> of the sims’ longest hit streaks, we reject the null hypothesis, concluding that it was an exceptional occurrence.</a:t>
            </a:r>
            <a:endParaRPr kumimoji="0" lang="en-US" sz="1800" b="0" i="0" u="none" strike="noStrike" kern="1200" cap="none" spc="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27" name="Slide Number Placeholder 67">
            <a:extLst>
              <a:ext uri="{FF2B5EF4-FFF2-40B4-BE49-F238E27FC236}">
                <a16:creationId xmlns:a16="http://schemas.microsoft.com/office/drawing/2014/main" id="{724CD67A-1213-1E8B-679A-506F4AA6DA0D}"/>
              </a:ext>
            </a:extLst>
          </p:cNvPr>
          <p:cNvSpPr txBox="1">
            <a:spLocks/>
          </p:cNvSpPr>
          <p:nvPr/>
        </p:nvSpPr>
        <p:spPr>
          <a:xfrm>
            <a:off x="10373350" y="6356349"/>
            <a:ext cx="98755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49DFD55-3C28-40EF-9E31-A92D2E4017FF}" type="slidenum">
              <a:rPr lang="en-US" sz="900" smtClean="0"/>
              <a:pPr algn="r"/>
              <a:t>8</a:t>
            </a:fld>
            <a:endParaRPr lang="en-US" sz="9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645E13-1AC4-8F15-9B44-BB03F10F7C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133230" y="1288025"/>
            <a:ext cx="6626150" cy="496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762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12B35BC7-85FF-BA84-6FDA-4A034E1D1F44}"/>
              </a:ext>
            </a:extLst>
          </p:cNvPr>
          <p:cNvSpPr txBox="1">
            <a:spLocks/>
          </p:cNvSpPr>
          <p:nvPr/>
        </p:nvSpPr>
        <p:spPr>
          <a:xfrm>
            <a:off x="784939" y="-492835"/>
            <a:ext cx="9953308" cy="1780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Results, </a:t>
            </a:r>
            <a:r>
              <a:rPr lang="en-US" sz="1600" dirty="0"/>
              <a:t>cont.</a:t>
            </a:r>
            <a:endParaRPr lang="en-US" dirty="0"/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AD166F62-20EE-BBF6-BEF1-2A419DECD3E1}"/>
              </a:ext>
            </a:extLst>
          </p:cNvPr>
          <p:cNvSpPr txBox="1">
            <a:spLocks/>
          </p:cNvSpPr>
          <p:nvPr/>
        </p:nvSpPr>
        <p:spPr>
          <a:xfrm>
            <a:off x="783744" y="1288025"/>
            <a:ext cx="3560818" cy="351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4" name="Content Placeholder 35">
            <a:extLst>
              <a:ext uri="{FF2B5EF4-FFF2-40B4-BE49-F238E27FC236}">
                <a16:creationId xmlns:a16="http://schemas.microsoft.com/office/drawing/2014/main" id="{95216C37-EA84-3264-3C4C-B5CCF4C5A90E}"/>
              </a:ext>
            </a:extLst>
          </p:cNvPr>
          <p:cNvSpPr txBox="1">
            <a:spLocks/>
          </p:cNvSpPr>
          <p:nvPr/>
        </p:nvSpPr>
        <p:spPr>
          <a:xfrm>
            <a:off x="390525" y="1516625"/>
            <a:ext cx="2152650" cy="49696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1800" b="0" i="0" u="sng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Name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18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1. Ross Barnes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1800" spc="50" dirty="0">
                <a:solidFill>
                  <a:prstClr val="black"/>
                </a:solidFill>
                <a:latin typeface="Tenorite"/>
              </a:rPr>
              <a:t>2. Cal McVey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18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3. Ty Cobb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1800" spc="50" dirty="0">
                <a:solidFill>
                  <a:prstClr val="black"/>
                </a:solidFill>
                <a:latin typeface="Tenorite"/>
              </a:rPr>
              <a:t>4. Ed Delahanty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1800" spc="50" dirty="0">
                <a:solidFill>
                  <a:prstClr val="black"/>
                </a:solidFill>
                <a:latin typeface="Tenorite"/>
              </a:rPr>
              <a:t>T5. Dave Orr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1800" spc="50" dirty="0">
                <a:solidFill>
                  <a:prstClr val="black"/>
                </a:solidFill>
                <a:latin typeface="Tenorite"/>
              </a:rPr>
              <a:t>T5. </a:t>
            </a:r>
            <a:r>
              <a:rPr kumimoji="0" lang="en-US" sz="18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Willie Keeler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sz="1800" spc="50" dirty="0">
                <a:solidFill>
                  <a:prstClr val="black"/>
                </a:solidFill>
                <a:latin typeface="Tenorite"/>
              </a:rPr>
              <a:t>7. </a:t>
            </a:r>
            <a:r>
              <a:rPr kumimoji="0" lang="en-US" sz="18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George </a:t>
            </a:r>
            <a:r>
              <a:rPr kumimoji="0" lang="en-US" sz="1800" b="0" i="0" u="none" strike="noStrike" kern="1200" cap="none" spc="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Sisler</a:t>
            </a:r>
            <a:endParaRPr lang="en-US" sz="1800" spc="50" dirty="0">
              <a:solidFill>
                <a:prstClr val="black"/>
              </a:solidFill>
              <a:latin typeface="Tenorit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1800" spc="50" dirty="0">
                <a:solidFill>
                  <a:prstClr val="black"/>
                </a:solidFill>
                <a:latin typeface="Tenorite"/>
              </a:rPr>
              <a:t>8. </a:t>
            </a:r>
            <a:r>
              <a:rPr kumimoji="0" lang="en-US" sz="18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Al Simons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1800" spc="50" dirty="0">
                <a:solidFill>
                  <a:prstClr val="black"/>
                </a:solidFill>
                <a:latin typeface="Tenorite"/>
              </a:rPr>
              <a:t>T9. Lip Pike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1800" spc="50" dirty="0">
                <a:solidFill>
                  <a:prstClr val="black"/>
                </a:solidFill>
                <a:latin typeface="Tenorite"/>
              </a:rPr>
              <a:t>T9. Cap Anson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18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1800" spc="50" dirty="0">
                <a:solidFill>
                  <a:prstClr val="black"/>
                </a:solidFill>
                <a:latin typeface="Tenorite"/>
              </a:rPr>
              <a:t>T27. Joe DiMaggio</a:t>
            </a:r>
            <a:endParaRPr kumimoji="0" lang="en-US" sz="1800" b="0" i="0" u="none" strike="noStrike" kern="1200" cap="none" spc="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27" name="Slide Number Placeholder 67">
            <a:extLst>
              <a:ext uri="{FF2B5EF4-FFF2-40B4-BE49-F238E27FC236}">
                <a16:creationId xmlns:a16="http://schemas.microsoft.com/office/drawing/2014/main" id="{724CD67A-1213-1E8B-679A-506F4AA6DA0D}"/>
              </a:ext>
            </a:extLst>
          </p:cNvPr>
          <p:cNvSpPr txBox="1">
            <a:spLocks/>
          </p:cNvSpPr>
          <p:nvPr/>
        </p:nvSpPr>
        <p:spPr>
          <a:xfrm>
            <a:off x="10373350" y="6356349"/>
            <a:ext cx="98755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49DFD55-3C28-40EF-9E31-A92D2E4017FF}" type="slidenum">
              <a:rPr lang="en-US" sz="900" smtClean="0"/>
              <a:pPr algn="r"/>
              <a:t>9</a:t>
            </a:fld>
            <a:endParaRPr lang="en-US" sz="900" dirty="0"/>
          </a:p>
        </p:txBody>
      </p:sp>
      <p:sp>
        <p:nvSpPr>
          <p:cNvPr id="6" name="Content Placeholder 35">
            <a:extLst>
              <a:ext uri="{FF2B5EF4-FFF2-40B4-BE49-F238E27FC236}">
                <a16:creationId xmlns:a16="http://schemas.microsoft.com/office/drawing/2014/main" id="{27972FA7-1DEA-8B37-E1F8-2658F9BC586C}"/>
              </a:ext>
            </a:extLst>
          </p:cNvPr>
          <p:cNvSpPr txBox="1">
            <a:spLocks/>
          </p:cNvSpPr>
          <p:nvPr/>
        </p:nvSpPr>
        <p:spPr>
          <a:xfrm>
            <a:off x="2638425" y="1516625"/>
            <a:ext cx="2609850" cy="49696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1800" b="0" i="0" u="sng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Hit Record Count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1800" spc="50" dirty="0">
                <a:solidFill>
                  <a:prstClr val="black"/>
                </a:solidFill>
                <a:latin typeface="Tenorite"/>
              </a:rPr>
              <a:t>94</a:t>
            </a:r>
            <a:endParaRPr kumimoji="0" lang="en-US" sz="1800" b="0" i="0" u="none" strike="noStrike" kern="1200" cap="none" spc="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1800" spc="50" dirty="0">
                <a:solidFill>
                  <a:prstClr val="black"/>
                </a:solidFill>
                <a:latin typeface="Tenorite"/>
              </a:rPr>
              <a:t>57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18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43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1800" spc="50" dirty="0">
                <a:solidFill>
                  <a:prstClr val="black"/>
                </a:solidFill>
                <a:latin typeface="Tenorite"/>
              </a:rPr>
              <a:t>27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18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25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1800" spc="50" dirty="0">
                <a:solidFill>
                  <a:prstClr val="black"/>
                </a:solidFill>
                <a:latin typeface="Tenorite"/>
              </a:rPr>
              <a:t>25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18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24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1800" spc="50" dirty="0">
                <a:solidFill>
                  <a:prstClr val="black"/>
                </a:solidFill>
                <a:latin typeface="Tenorite"/>
              </a:rPr>
              <a:t>21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18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1800" spc="50" dirty="0">
                <a:solidFill>
                  <a:prstClr val="black"/>
                </a:solidFill>
                <a:latin typeface="Tenorite"/>
              </a:rPr>
              <a:t>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18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1800" spc="50" dirty="0">
                <a:solidFill>
                  <a:prstClr val="black"/>
                </a:solidFill>
                <a:latin typeface="Tenorite"/>
              </a:rPr>
              <a:t>8</a:t>
            </a:r>
            <a:endParaRPr kumimoji="0" lang="en-US" sz="1800" b="0" i="0" u="none" strike="noStrike" kern="1200" cap="none" spc="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pic>
        <p:nvPicPr>
          <p:cNvPr id="8" name="Picture 7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5D20BF48-F3F3-B04D-5A35-56F25168C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954" y="1806867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69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67328976_win32_kb_V13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{825BE6D6-6071-4BE3-ACB1-159BB709AB45}tf67328976_win32</Template>
  <TotalTime>2708</TotalTime>
  <Words>793</Words>
  <Application>Microsoft Office PowerPoint</Application>
  <PresentationFormat>Widescreen</PresentationFormat>
  <Paragraphs>122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Söhne</vt:lpstr>
      <vt:lpstr>Tenorite</vt:lpstr>
      <vt:lpstr>Office Theme</vt:lpstr>
      <vt:lpstr>PowerPoint Presentation</vt:lpstr>
      <vt:lpstr>Research Question</vt:lpstr>
      <vt:lpstr>Hypotheses For Part 1</vt:lpstr>
      <vt:lpstr>Hypotheses for Part 2</vt:lpstr>
      <vt:lpstr>Methodology</vt:lpstr>
      <vt:lpstr>Methodology; Notes and Limitations</vt:lpstr>
      <vt:lpstr>PowerPoint Presentation</vt:lpstr>
      <vt:lpstr>PowerPoint Presentation</vt:lpstr>
      <vt:lpstr>PowerPoint Presentation</vt:lpstr>
      <vt:lpstr>Next Steps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chase cardon</dc:creator>
  <cp:lastModifiedBy>chase cardon</cp:lastModifiedBy>
  <cp:revision>1</cp:revision>
  <dcterms:created xsi:type="dcterms:W3CDTF">2024-03-06T22:48:12Z</dcterms:created>
  <dcterms:modified xsi:type="dcterms:W3CDTF">2024-03-08T21:31:52Z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