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0" r:id="rId1"/>
  </p:sldMasterIdLst>
  <p:sldIdLst>
    <p:sldId id="256" r:id="rId2"/>
    <p:sldId id="262" r:id="rId3"/>
    <p:sldId id="257" r:id="rId4"/>
    <p:sldId id="266" r:id="rId5"/>
    <p:sldId id="263" r:id="rId6"/>
    <p:sldId id="261" r:id="rId7"/>
    <p:sldId id="260" r:id="rId8"/>
    <p:sldId id="265" r:id="rId9"/>
    <p:sldId id="269" r:id="rId10"/>
    <p:sldId id="270" r:id="rId11"/>
    <p:sldId id="268" r:id="rId12"/>
    <p:sldId id="25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995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6937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388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780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0638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556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18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1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9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0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447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4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0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132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60EA64-D806-43AC-9DF2-F8C432F32B4C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7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appengine/docs/standard/python/getting-started/python-standard-env" TargetMode="External"/><Relationship Id="rId2" Type="http://schemas.openxmlformats.org/officeDocument/2006/relationships/hyperlink" Target="http://flask.pocoo.org/docs/1.0/deploy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lask.pocoo.org/docs/1.0/logging/" TargetMode="External"/><Relationship Id="rId4" Type="http://schemas.openxmlformats.org/officeDocument/2006/relationships/hyperlink" Target="https://blog.miguelgrinberg.com/post/the-flask-mega-tutorial-part-xix-deployment-on-docker-container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9468" y="1008454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Deploying Machine Learning APIs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9456" y="3137698"/>
            <a:ext cx="6801612" cy="1826187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Chase DeHan, PhD</a:t>
            </a:r>
          </a:p>
          <a:p>
            <a:r>
              <a:rPr lang="en-US" dirty="0" smtClean="0"/>
              <a:t>Data Scientist – Progressive Leasing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chasedehan</a:t>
            </a:r>
            <a:r>
              <a:rPr lang="en-US" dirty="0" smtClean="0"/>
              <a:t>/big_mountain_2018  </a:t>
            </a:r>
          </a:p>
          <a:p>
            <a:r>
              <a:rPr lang="en-US" dirty="0" smtClean="0"/>
              <a:t>chasedehan@yahoo.com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27937" y="5603966"/>
            <a:ext cx="3943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Big Mountain Data and Dev Conference</a:t>
            </a:r>
          </a:p>
          <a:p>
            <a:pPr algn="r"/>
            <a:r>
              <a:rPr lang="en-US" dirty="0" smtClean="0"/>
              <a:t>Salt Lake City, UT </a:t>
            </a:r>
          </a:p>
          <a:p>
            <a:pPr algn="r"/>
            <a:r>
              <a:rPr lang="en-US" dirty="0" smtClean="0"/>
              <a:t>October 12,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5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Demo</a:t>
            </a:r>
            <a:endParaRPr lang="en-US" dirty="0"/>
          </a:p>
        </p:txBody>
      </p:sp>
      <p:pic>
        <p:nvPicPr>
          <p:cNvPr id="1026" name="Picture 2" descr="Image result for show me the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10327" cy="698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5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/ DevOps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51017"/>
            <a:ext cx="10018713" cy="364018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Flask ships with a development server, but REALLY need to put it behind a real web server:</a:t>
            </a:r>
          </a:p>
          <a:p>
            <a:pPr lvl="1"/>
            <a:r>
              <a:rPr lang="en-US" dirty="0" smtClean="0"/>
              <a:t>Apache, NGINX, </a:t>
            </a:r>
            <a:r>
              <a:rPr lang="en-US" dirty="0" err="1" smtClean="0"/>
              <a:t>Gunicorn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://flask.pocoo.org/docs/1.0/deploying/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Can deploy to AWS/GCP/Azure quite easily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cloud.google.com/appengine/docs/standard/python/getting-started/python-standard-env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Containers work well: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blog.miguelgrinberg.com/post/the-flask-mega-tutorial-part-xix-deployment-on-docker-containers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Make sure you set up logs the correct way: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flask.pocoo.org/docs/1.0/logging/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36066" y="6488668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chasedehan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/big_mountain_2018</a:t>
            </a:r>
          </a:p>
        </p:txBody>
      </p:sp>
    </p:spTree>
    <p:extLst>
      <p:ext uri="{BB962C8B-B14F-4D97-AF65-F5344CB8AC3E}">
        <p14:creationId xmlns:p14="http://schemas.microsoft.com/office/powerpoint/2010/main" val="248257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Note Before Deploying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944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</a:t>
            </a:r>
            <a:r>
              <a:rPr lang="en-US" dirty="0" smtClean="0"/>
              <a:t>talk was only about deploying machine learning models, not about how to build a good model.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Need to be diligent about virtual environments because the </a:t>
            </a:r>
            <a:r>
              <a:rPr lang="en-US" dirty="0" err="1" smtClean="0"/>
              <a:t>joblib</a:t>
            </a:r>
            <a:r>
              <a:rPr lang="en-US" dirty="0" smtClean="0"/>
              <a:t>/</a:t>
            </a:r>
            <a:r>
              <a:rPr lang="en-US" dirty="0" err="1" smtClean="0"/>
              <a:t>pkl</a:t>
            </a:r>
            <a:r>
              <a:rPr lang="en-US" dirty="0" smtClean="0"/>
              <a:t> </a:t>
            </a:r>
            <a:r>
              <a:rPr lang="en-US" dirty="0" smtClean="0"/>
              <a:t>files can break with different versions of </a:t>
            </a:r>
            <a:r>
              <a:rPr lang="en-US" dirty="0" err="1" smtClean="0"/>
              <a:t>sklearn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Code </a:t>
            </a:r>
            <a:r>
              <a:rPr lang="en-US" dirty="0" smtClean="0"/>
              <a:t>was built in a simplistic way for pedagogical purposes. For actual production, use appropriate software engineering practices.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36066" y="6488668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chasedehan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/big_mountain_2018</a:t>
            </a:r>
          </a:p>
        </p:txBody>
      </p:sp>
    </p:spTree>
    <p:extLst>
      <p:ext uri="{BB962C8B-B14F-4D97-AF65-F5344CB8AC3E}">
        <p14:creationId xmlns:p14="http://schemas.microsoft.com/office/powerpoint/2010/main" val="80516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82634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Questions?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92861" y="4652989"/>
            <a:ext cx="6801612" cy="1826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dirty="0" smtClean="0"/>
              <a:t>Chase DeHan, PhD</a:t>
            </a:r>
          </a:p>
          <a:p>
            <a:pPr marL="0" indent="0" algn="ctr">
              <a:buNone/>
            </a:pPr>
            <a:r>
              <a:rPr lang="en-US" dirty="0" smtClean="0"/>
              <a:t>Data Scientist – Progressive Leasing</a:t>
            </a:r>
          </a:p>
          <a:p>
            <a:pPr marL="0" indent="0" algn="ctr">
              <a:buNone/>
            </a:pPr>
            <a:r>
              <a:rPr lang="en-US" dirty="0" smtClean="0"/>
              <a:t>github.com/</a:t>
            </a:r>
            <a:r>
              <a:rPr lang="en-US" dirty="0" err="1" smtClean="0"/>
              <a:t>chasedehan</a:t>
            </a:r>
            <a:r>
              <a:rPr lang="en-US" dirty="0" smtClean="0"/>
              <a:t>/big_mountain_2018  </a:t>
            </a:r>
          </a:p>
          <a:p>
            <a:pPr marL="0" indent="0" algn="ctr">
              <a:buNone/>
            </a:pPr>
            <a:r>
              <a:rPr lang="en-US" dirty="0" smtClean="0"/>
              <a:t>chasedehan@yahoo.com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giving com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027" y="1961323"/>
            <a:ext cx="10154672" cy="316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899023" y="5121966"/>
            <a:ext cx="3039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*Modified by me without permission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2214154"/>
            <a:ext cx="1639389" cy="13274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Machine Learning Models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84574" y="2153478"/>
            <a:ext cx="11198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How do I get this in prod?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428383" y="2153478"/>
            <a:ext cx="11198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 Idea</a:t>
            </a:r>
          </a:p>
          <a:p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236066" y="6488668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chasedehan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/big_mountain_2018</a:t>
            </a:r>
          </a:p>
        </p:txBody>
      </p:sp>
    </p:spTree>
    <p:extLst>
      <p:ext uri="{BB962C8B-B14F-4D97-AF65-F5344CB8AC3E}">
        <p14:creationId xmlns:p14="http://schemas.microsoft.com/office/powerpoint/2010/main" val="3920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smtClean="0"/>
              <a:t>a REST </a:t>
            </a:r>
            <a:r>
              <a:rPr lang="en-US" dirty="0" smtClean="0"/>
              <a:t>API?</a:t>
            </a:r>
          </a:p>
          <a:p>
            <a:r>
              <a:rPr lang="en-US" dirty="0" smtClean="0"/>
              <a:t>Basics of building a model with </a:t>
            </a:r>
            <a:r>
              <a:rPr lang="en-US" dirty="0" err="1" smtClean="0"/>
              <a:t>sklearn</a:t>
            </a:r>
            <a:endParaRPr lang="en-US" dirty="0" smtClean="0"/>
          </a:p>
          <a:p>
            <a:pPr lvl="1"/>
            <a:r>
              <a:rPr lang="en-US" dirty="0" smtClean="0"/>
              <a:t>We will build a model using the canonical Titanic dataset</a:t>
            </a:r>
          </a:p>
          <a:p>
            <a:r>
              <a:rPr lang="en-US" dirty="0" smtClean="0"/>
              <a:t>Basics of the Flask framework </a:t>
            </a:r>
          </a:p>
          <a:p>
            <a:r>
              <a:rPr lang="en-US" dirty="0" smtClean="0"/>
              <a:t>Put that ML model in a Flask application</a:t>
            </a:r>
          </a:p>
          <a:p>
            <a:r>
              <a:rPr lang="en-US" dirty="0" smtClean="0"/>
              <a:t>Call that model from another application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6066" y="6488668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chasedehan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/big_mountain_2018</a:t>
            </a:r>
          </a:p>
        </p:txBody>
      </p:sp>
    </p:spTree>
    <p:extLst>
      <p:ext uri="{BB962C8B-B14F-4D97-AF65-F5344CB8AC3E}">
        <p14:creationId xmlns:p14="http://schemas.microsoft.com/office/powerpoint/2010/main" val="7136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a REST </a:t>
            </a:r>
            <a:r>
              <a:rPr lang="en-US" dirty="0" smtClean="0"/>
              <a:t>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Unbundles machine learning from rest of tech stack</a:t>
            </a:r>
          </a:p>
          <a:p>
            <a:endParaRPr lang="en-US" dirty="0" smtClean="0"/>
          </a:p>
          <a:p>
            <a:r>
              <a:rPr lang="en-US" dirty="0" smtClean="0"/>
              <a:t>Allows to develop model and deploy in the same language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Doesn’t restrict model selection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6066" y="6488668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chasedehan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/big_mountain_2018</a:t>
            </a:r>
          </a:p>
        </p:txBody>
      </p:sp>
    </p:spTree>
    <p:extLst>
      <p:ext uri="{BB962C8B-B14F-4D97-AF65-F5344CB8AC3E}">
        <p14:creationId xmlns:p14="http://schemas.microsoft.com/office/powerpoint/2010/main" val="2881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vs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Both Transfer data from client to server over HTTP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Contains request parameter in URL string </a:t>
            </a:r>
          </a:p>
          <a:p>
            <a:pPr marL="0" indent="0">
              <a:buNone/>
            </a:pPr>
            <a:r>
              <a:rPr lang="en-US" dirty="0" smtClean="0"/>
              <a:t>POST: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Carries request parameters in body (typically JSON or XML)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32857" y="3370217"/>
            <a:ext cx="9385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36066" y="6488668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chasedehan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/big_mountain_2018</a:t>
            </a:r>
          </a:p>
        </p:txBody>
      </p:sp>
    </p:spTree>
    <p:extLst>
      <p:ext uri="{BB962C8B-B14F-4D97-AF65-F5344CB8AC3E}">
        <p14:creationId xmlns:p14="http://schemas.microsoft.com/office/powerpoint/2010/main" val="230937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 and evaluate model 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Save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 Flask Application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Load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Handle requests and return score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Call API from another service/application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36066" y="6488668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chasedehan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/big_mountain_2018</a:t>
            </a:r>
          </a:p>
        </p:txBody>
      </p:sp>
    </p:spTree>
    <p:extLst>
      <p:ext uri="{BB962C8B-B14F-4D97-AF65-F5344CB8AC3E}">
        <p14:creationId xmlns:p14="http://schemas.microsoft.com/office/powerpoint/2010/main" val="243362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Building ML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 Data</a:t>
            </a:r>
          </a:p>
          <a:p>
            <a:r>
              <a:rPr lang="en-US" dirty="0" smtClean="0"/>
              <a:t>Cross Validate Predictions</a:t>
            </a:r>
          </a:p>
          <a:p>
            <a:r>
              <a:rPr lang="en-US" dirty="0" smtClean="0"/>
              <a:t>Train Models</a:t>
            </a:r>
          </a:p>
          <a:p>
            <a:r>
              <a:rPr lang="en-US" dirty="0" smtClean="0"/>
              <a:t>Evaluate Models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36066" y="6488668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chasedehan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/big_mountain_2018</a:t>
            </a:r>
          </a:p>
        </p:txBody>
      </p:sp>
    </p:spTree>
    <p:extLst>
      <p:ext uri="{BB962C8B-B14F-4D97-AF65-F5344CB8AC3E}">
        <p14:creationId xmlns:p14="http://schemas.microsoft.com/office/powerpoint/2010/main" val="286181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Flask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Loads model into memory</a:t>
            </a:r>
          </a:p>
          <a:p>
            <a:r>
              <a:rPr lang="en-US" dirty="0" smtClean="0"/>
              <a:t>URL for request</a:t>
            </a:r>
          </a:p>
          <a:p>
            <a:r>
              <a:rPr lang="en-US" dirty="0" smtClean="0"/>
              <a:t>Transforms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Run data through model</a:t>
            </a:r>
          </a:p>
          <a:p>
            <a:r>
              <a:rPr lang="en-US" dirty="0" smtClean="0"/>
              <a:t>Returns result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36066" y="6488668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chasedehan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/big_mountain_2018</a:t>
            </a:r>
          </a:p>
        </p:txBody>
      </p:sp>
    </p:spTree>
    <p:extLst>
      <p:ext uri="{BB962C8B-B14F-4D97-AF65-F5344CB8AC3E}">
        <p14:creationId xmlns:p14="http://schemas.microsoft.com/office/powerpoint/2010/main" val="413319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the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URL of service</a:t>
            </a:r>
          </a:p>
          <a:p>
            <a:r>
              <a:rPr lang="en-US" dirty="0" smtClean="0"/>
              <a:t>Package data in JSON or XML</a:t>
            </a:r>
          </a:p>
          <a:p>
            <a:r>
              <a:rPr lang="en-US" dirty="0" smtClean="0"/>
              <a:t>Make request to service </a:t>
            </a:r>
          </a:p>
          <a:p>
            <a:pPr lvl="1"/>
            <a:r>
              <a:rPr lang="en-US" dirty="0" smtClean="0"/>
              <a:t>Using any programming</a:t>
            </a:r>
          </a:p>
          <a:p>
            <a:r>
              <a:rPr lang="en-US" dirty="0" smtClean="0"/>
              <a:t>Do something with the response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36066" y="6488668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chasedehan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/big_mountain_2018</a:t>
            </a:r>
          </a:p>
        </p:txBody>
      </p:sp>
    </p:spTree>
    <p:extLst>
      <p:ext uri="{BB962C8B-B14F-4D97-AF65-F5344CB8AC3E}">
        <p14:creationId xmlns:p14="http://schemas.microsoft.com/office/powerpoint/2010/main" val="19954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297</TotalTime>
  <Words>370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Deploying Machine Learning APIs with Python</vt:lpstr>
      <vt:lpstr>PowerPoint Presentation</vt:lpstr>
      <vt:lpstr>Outline</vt:lpstr>
      <vt:lpstr>Why a REST API?</vt:lpstr>
      <vt:lpstr>POST vs GET</vt:lpstr>
      <vt:lpstr>Process</vt:lpstr>
      <vt:lpstr>Basics of Building ML Model</vt:lpstr>
      <vt:lpstr>Elements of Flask API</vt:lpstr>
      <vt:lpstr>Calling the Model API</vt:lpstr>
      <vt:lpstr>Go to Demo</vt:lpstr>
      <vt:lpstr>Infrastructure / DevOps Considerations</vt:lpstr>
      <vt:lpstr>Take Note Before Deploying</vt:lpstr>
      <vt:lpstr>Questions?</vt:lpstr>
    </vt:vector>
  </TitlesOfParts>
  <Company>Progressive Leasing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Machine Learning APIs with Python</dc:title>
  <dc:creator>Chase P DeHan</dc:creator>
  <cp:lastModifiedBy>Chase P DeHan</cp:lastModifiedBy>
  <cp:revision>14</cp:revision>
  <dcterms:created xsi:type="dcterms:W3CDTF">2018-10-05T16:15:25Z</dcterms:created>
  <dcterms:modified xsi:type="dcterms:W3CDTF">2018-10-09T16:32:41Z</dcterms:modified>
</cp:coreProperties>
</file>