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62" r:id="rId3"/>
    <p:sldId id="257" r:id="rId4"/>
    <p:sldId id="266" r:id="rId5"/>
    <p:sldId id="263" r:id="rId6"/>
    <p:sldId id="261" r:id="rId7"/>
    <p:sldId id="260" r:id="rId8"/>
    <p:sldId id="265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99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93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8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8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3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5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47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13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1.0/deploy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468" y="100845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Machine Learning APIs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456" y="3137698"/>
            <a:ext cx="6801612" cy="182618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Chase DeHan, PhD</a:t>
            </a:r>
          </a:p>
          <a:p>
            <a:r>
              <a:rPr lang="en-US" dirty="0" smtClean="0"/>
              <a:t>Data Scientist – Progressive Leasing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r>
              <a:rPr lang="en-US" dirty="0" smtClean="0"/>
              <a:t>chasedehan@yahoo.com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7937" y="5603966"/>
            <a:ext cx="394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Big Mountain Data and Dev Conference</a:t>
            </a:r>
          </a:p>
          <a:p>
            <a:pPr algn="r"/>
            <a:r>
              <a:rPr lang="en-US" dirty="0" smtClean="0"/>
              <a:t>Salt Lake City, UT </a:t>
            </a:r>
          </a:p>
          <a:p>
            <a:pPr algn="r"/>
            <a:r>
              <a:rPr lang="en-US" dirty="0" smtClean="0"/>
              <a:t>October 12,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82634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92861" y="4652989"/>
            <a:ext cx="6801612" cy="182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/>
              <a:t>Chase DeHan, PhD</a:t>
            </a:r>
          </a:p>
          <a:p>
            <a:pPr marL="0" indent="0" algn="ctr">
              <a:buNone/>
            </a:pPr>
            <a:r>
              <a:rPr lang="en-US" dirty="0" smtClean="0"/>
              <a:t>Data Scientist – Progressive Leasing</a:t>
            </a:r>
          </a:p>
          <a:p>
            <a:pPr marL="0" indent="0" algn="ctr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pPr marL="0" indent="0" algn="ctr">
              <a:buNone/>
            </a:pPr>
            <a:r>
              <a:rPr lang="en-US" dirty="0" smtClean="0"/>
              <a:t>chasedehan@yahoo.com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iving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27" y="1961323"/>
            <a:ext cx="10154672" cy="31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99023" y="5121966"/>
            <a:ext cx="303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*Modified by me without permission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214154"/>
            <a:ext cx="1639389" cy="1327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Machine Learning Models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4574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I get this in prod?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28383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Idea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39201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an API?</a:t>
            </a:r>
          </a:p>
          <a:p>
            <a:r>
              <a:rPr lang="en-US" dirty="0" smtClean="0"/>
              <a:t>Basics of building a model with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We will </a:t>
            </a:r>
            <a:r>
              <a:rPr lang="en-US" dirty="0" smtClean="0"/>
              <a:t>build </a:t>
            </a:r>
            <a:r>
              <a:rPr lang="en-US" dirty="0" smtClean="0"/>
              <a:t>a model using the canonical Titanic dataset</a:t>
            </a:r>
          </a:p>
          <a:p>
            <a:r>
              <a:rPr lang="en-US" dirty="0" smtClean="0"/>
              <a:t>Basics of the Flask framework </a:t>
            </a:r>
          </a:p>
          <a:p>
            <a:r>
              <a:rPr lang="en-US" dirty="0" smtClean="0"/>
              <a:t>Put that ML model in a Flask application</a:t>
            </a:r>
          </a:p>
          <a:p>
            <a:r>
              <a:rPr lang="en-US" dirty="0" smtClean="0"/>
              <a:t>Call that model from another application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71368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Unbundles machine learning from rest of tech stack</a:t>
            </a:r>
          </a:p>
          <a:p>
            <a:endParaRPr lang="en-US" dirty="0" smtClean="0"/>
          </a:p>
          <a:p>
            <a:r>
              <a:rPr lang="en-US" dirty="0" smtClean="0"/>
              <a:t>Allows to develop model and deploy in the same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Doesn’t restrict model selection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81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vs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Both Transfer data from client to server over HTTP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Contains request parameter in URL string </a:t>
            </a:r>
          </a:p>
          <a:p>
            <a:pPr marL="0" indent="0">
              <a:buNone/>
            </a:pPr>
            <a:r>
              <a:rPr lang="en-US" dirty="0" smtClean="0"/>
              <a:t>POST: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Carries request parameters in body (typically JSON or XML)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2857" y="3370217"/>
            <a:ext cx="9385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30937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and evaluate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Flask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Handle requests and return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API from another service/application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43362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Building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 Data</a:t>
            </a:r>
          </a:p>
          <a:p>
            <a:r>
              <a:rPr lang="en-US" dirty="0" smtClean="0"/>
              <a:t>Cross Validate Predictions</a:t>
            </a:r>
          </a:p>
          <a:p>
            <a:r>
              <a:rPr lang="en-US" dirty="0" smtClean="0"/>
              <a:t>Train Models</a:t>
            </a:r>
          </a:p>
          <a:p>
            <a:r>
              <a:rPr lang="en-US" dirty="0" smtClean="0"/>
              <a:t>Evaluate Models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6181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Flask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model into memory</a:t>
            </a:r>
          </a:p>
          <a:p>
            <a:r>
              <a:rPr lang="en-US" dirty="0" smtClean="0"/>
              <a:t>URL for request</a:t>
            </a:r>
          </a:p>
          <a:p>
            <a:r>
              <a:rPr lang="en-US" dirty="0" smtClean="0"/>
              <a:t>Transforms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413319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What I Have Shown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REALLY need to put these applications behind a real server:</a:t>
            </a:r>
          </a:p>
          <a:p>
            <a:pPr lvl="1"/>
            <a:r>
              <a:rPr lang="en-US" dirty="0">
                <a:hlinkClick r:id="rId2"/>
              </a:rPr>
              <a:t>http://flask.pocoo.org/docs/1.0/deploying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talk was only about deploying machine learning models, not about how to build a good model. </a:t>
            </a:r>
          </a:p>
          <a:p>
            <a:r>
              <a:rPr lang="en-US" dirty="0" smtClean="0"/>
              <a:t>Need to be diligent about virtual environments because the </a:t>
            </a:r>
            <a:r>
              <a:rPr lang="en-US" dirty="0" err="1" smtClean="0"/>
              <a:t>pkl</a:t>
            </a:r>
            <a:r>
              <a:rPr lang="en-US" dirty="0" smtClean="0"/>
              <a:t> files can break with different versions of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Code was built in a simplistic way for pedagogical purposes. For actual production, use appropriate software engineering practices.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80516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272</TotalTime>
  <Words>285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Deploying Machine Learning APIs with Python</vt:lpstr>
      <vt:lpstr>PowerPoint Presentation</vt:lpstr>
      <vt:lpstr>Outline</vt:lpstr>
      <vt:lpstr>Why an API?</vt:lpstr>
      <vt:lpstr>POST vs GET</vt:lpstr>
      <vt:lpstr>Process</vt:lpstr>
      <vt:lpstr>Basics of Building ML Model</vt:lpstr>
      <vt:lpstr>Elements of Flask API</vt:lpstr>
      <vt:lpstr>Pitfalls of What I Have Shown</vt:lpstr>
      <vt:lpstr>Questions?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Machine Learning APIs with Python</dc:title>
  <dc:creator>Chase P DeHan</dc:creator>
  <cp:lastModifiedBy>Chase P DeHan</cp:lastModifiedBy>
  <cp:revision>11</cp:revision>
  <dcterms:created xsi:type="dcterms:W3CDTF">2018-10-05T16:15:25Z</dcterms:created>
  <dcterms:modified xsi:type="dcterms:W3CDTF">2018-10-08T19:55:40Z</dcterms:modified>
</cp:coreProperties>
</file>