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0233600" cy="36576000"/>
  <p:notesSz cx="50150713" cy="35755263"/>
  <p:custDataLst>
    <p:tags r:id="rId5"/>
  </p:custDataLst>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S PGothic" panose="020B0600070205080204" pitchFamily="34" charset="-128"/>
        <a:cs typeface="+mn-cs"/>
      </a:defRPr>
    </a:lvl1pPr>
    <a:lvl2pPr marL="407988" indent="49213" algn="l" rtl="0" eaLnBrk="0" fontAlgn="base" hangingPunct="0">
      <a:spcBef>
        <a:spcPct val="0"/>
      </a:spcBef>
      <a:spcAft>
        <a:spcPct val="0"/>
      </a:spcAft>
      <a:defRPr sz="2800" kern="1200">
        <a:solidFill>
          <a:schemeClr val="tx1"/>
        </a:solidFill>
        <a:latin typeface="Arial" panose="020B0604020202020204" pitchFamily="34" charset="0"/>
        <a:ea typeface="MS PGothic" panose="020B0600070205080204" pitchFamily="34" charset="-128"/>
        <a:cs typeface="+mn-cs"/>
      </a:defRPr>
    </a:lvl2pPr>
    <a:lvl3pPr marL="817563" indent="96838" algn="l" rtl="0" eaLnBrk="0" fontAlgn="base" hangingPunct="0">
      <a:spcBef>
        <a:spcPct val="0"/>
      </a:spcBef>
      <a:spcAft>
        <a:spcPct val="0"/>
      </a:spcAft>
      <a:defRPr sz="2800" kern="1200">
        <a:solidFill>
          <a:schemeClr val="tx1"/>
        </a:solidFill>
        <a:latin typeface="Arial" panose="020B0604020202020204" pitchFamily="34" charset="0"/>
        <a:ea typeface="MS PGothic" panose="020B0600070205080204" pitchFamily="34" charset="-128"/>
        <a:cs typeface="+mn-cs"/>
      </a:defRPr>
    </a:lvl3pPr>
    <a:lvl4pPr marL="1227138" indent="144463" algn="l" rtl="0" eaLnBrk="0" fontAlgn="base" hangingPunct="0">
      <a:spcBef>
        <a:spcPct val="0"/>
      </a:spcBef>
      <a:spcAft>
        <a:spcPct val="0"/>
      </a:spcAft>
      <a:defRPr sz="2800" kern="1200">
        <a:solidFill>
          <a:schemeClr val="tx1"/>
        </a:solidFill>
        <a:latin typeface="Arial" panose="020B0604020202020204" pitchFamily="34" charset="0"/>
        <a:ea typeface="MS PGothic" panose="020B0600070205080204" pitchFamily="34" charset="-128"/>
        <a:cs typeface="+mn-cs"/>
      </a:defRPr>
    </a:lvl4pPr>
    <a:lvl5pPr marL="1636713" indent="192088" algn="l" rtl="0" eaLnBrk="0" fontAlgn="base" hangingPunct="0">
      <a:spcBef>
        <a:spcPct val="0"/>
      </a:spcBef>
      <a:spcAft>
        <a:spcPct val="0"/>
      </a:spcAft>
      <a:defRPr sz="28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8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8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8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8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1520">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6E8"/>
    <a:srgbClr val="E1D4EE"/>
    <a:srgbClr val="FF6600"/>
    <a:srgbClr val="33CC33"/>
    <a:srgbClr val="FF3300"/>
    <a:srgbClr val="0099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1" d="100"/>
          <a:sy n="21" d="100"/>
        </p:scale>
        <p:origin x="2154" y="54"/>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1736050" cy="1787525"/>
          </a:xfrm>
          <a:prstGeom prst="rect">
            <a:avLst/>
          </a:prstGeom>
          <a:noFill/>
          <a:ln>
            <a:noFill/>
          </a:ln>
          <a:extLst/>
        </p:spPr>
        <p:txBody>
          <a:bodyPr vert="horz" wrap="square" lIns="459307" tIns="229659" rIns="459307" bIns="229659" numCol="1" anchor="t" anchorCtr="0" compatLnSpc="1">
            <a:prstTxWarp prst="textNoShape">
              <a:avLst/>
            </a:prstTxWarp>
          </a:bodyPr>
          <a:lstStyle>
            <a:lvl1pPr defTabSz="4595813" eaLnBrk="1" hangingPunct="1">
              <a:defRPr sz="5900">
                <a:latin typeface="Arial" charset="0"/>
                <a:ea typeface="ＭＳ Ｐゴシック" charset="0"/>
                <a:cs typeface="+mn-cs"/>
              </a:defRPr>
            </a:lvl1pPr>
          </a:lstStyle>
          <a:p>
            <a:pPr>
              <a:defRPr/>
            </a:pPr>
            <a:endParaRPr lang="en-US"/>
          </a:p>
        </p:txBody>
      </p:sp>
      <p:sp>
        <p:nvSpPr>
          <p:cNvPr id="9219" name="Rectangle 3"/>
          <p:cNvSpPr>
            <a:spLocks noGrp="1" noChangeArrowheads="1"/>
          </p:cNvSpPr>
          <p:nvPr>
            <p:ph type="dt" sz="quarter" idx="1"/>
          </p:nvPr>
        </p:nvSpPr>
        <p:spPr bwMode="auto">
          <a:xfrm>
            <a:off x="28397200" y="0"/>
            <a:ext cx="21736050" cy="1787525"/>
          </a:xfrm>
          <a:prstGeom prst="rect">
            <a:avLst/>
          </a:prstGeom>
          <a:noFill/>
          <a:ln>
            <a:noFill/>
          </a:ln>
          <a:extLst/>
        </p:spPr>
        <p:txBody>
          <a:bodyPr vert="horz" wrap="square" lIns="459307" tIns="229659" rIns="459307" bIns="229659" numCol="1" anchor="t" anchorCtr="0" compatLnSpc="1">
            <a:prstTxWarp prst="textNoShape">
              <a:avLst/>
            </a:prstTxWarp>
          </a:bodyPr>
          <a:lstStyle>
            <a:lvl1pPr algn="r" defTabSz="4595813" eaLnBrk="1" hangingPunct="1">
              <a:defRPr sz="5900">
                <a:latin typeface="Arial" charset="0"/>
                <a:ea typeface="ＭＳ Ｐゴシック" charset="0"/>
                <a:cs typeface="+mn-cs"/>
              </a:defRPr>
            </a:lvl1pPr>
          </a:lstStyle>
          <a:p>
            <a:pPr>
              <a:defRPr/>
            </a:pPr>
            <a:endParaRPr lang="en-US"/>
          </a:p>
        </p:txBody>
      </p:sp>
      <p:sp>
        <p:nvSpPr>
          <p:cNvPr id="9220" name="Rectangle 4"/>
          <p:cNvSpPr>
            <a:spLocks noGrp="1" noChangeArrowheads="1"/>
          </p:cNvSpPr>
          <p:nvPr>
            <p:ph type="ftr" sz="quarter" idx="2"/>
          </p:nvPr>
        </p:nvSpPr>
        <p:spPr bwMode="auto">
          <a:xfrm>
            <a:off x="0" y="33959800"/>
            <a:ext cx="21736050" cy="1787525"/>
          </a:xfrm>
          <a:prstGeom prst="rect">
            <a:avLst/>
          </a:prstGeom>
          <a:noFill/>
          <a:ln>
            <a:noFill/>
          </a:ln>
          <a:extLst/>
        </p:spPr>
        <p:txBody>
          <a:bodyPr vert="horz" wrap="square" lIns="459307" tIns="229659" rIns="459307" bIns="229659" numCol="1" anchor="b" anchorCtr="0" compatLnSpc="1">
            <a:prstTxWarp prst="textNoShape">
              <a:avLst/>
            </a:prstTxWarp>
          </a:bodyPr>
          <a:lstStyle>
            <a:lvl1pPr defTabSz="4595813" eaLnBrk="1" hangingPunct="1">
              <a:defRPr sz="5900">
                <a:latin typeface="Arial" charset="0"/>
                <a:ea typeface="ＭＳ Ｐゴシック" charset="0"/>
                <a:cs typeface="+mn-cs"/>
              </a:defRPr>
            </a:lvl1pPr>
          </a:lstStyle>
          <a:p>
            <a:pPr>
              <a:defRPr/>
            </a:pPr>
            <a:endParaRPr lang="en-US"/>
          </a:p>
        </p:txBody>
      </p:sp>
      <p:sp>
        <p:nvSpPr>
          <p:cNvPr id="9221" name="Rectangle 5"/>
          <p:cNvSpPr>
            <a:spLocks noGrp="1" noChangeArrowheads="1"/>
          </p:cNvSpPr>
          <p:nvPr>
            <p:ph type="sldNum" sz="quarter" idx="3"/>
          </p:nvPr>
        </p:nvSpPr>
        <p:spPr bwMode="auto">
          <a:xfrm>
            <a:off x="28397200" y="33959800"/>
            <a:ext cx="21736050" cy="1787525"/>
          </a:xfrm>
          <a:prstGeom prst="rect">
            <a:avLst/>
          </a:prstGeom>
          <a:noFill/>
          <a:ln>
            <a:noFill/>
          </a:ln>
          <a:extLst/>
        </p:spPr>
        <p:txBody>
          <a:bodyPr vert="horz" wrap="square" lIns="459307" tIns="229659" rIns="459307" bIns="229659" numCol="1" anchor="b" anchorCtr="0" compatLnSpc="1">
            <a:prstTxWarp prst="textNoShape">
              <a:avLst/>
            </a:prstTxWarp>
          </a:bodyPr>
          <a:lstStyle>
            <a:lvl1pPr algn="r" defTabSz="4595813" eaLnBrk="1" hangingPunct="1">
              <a:defRPr sz="5900"/>
            </a:lvl1pPr>
          </a:lstStyle>
          <a:p>
            <a:fld id="{7797D3A9-0012-4650-9A2D-104E7C41EC81}" type="slidenum">
              <a:rPr lang="en-US" altLang="en-US"/>
              <a:pPr/>
              <a:t>‹#›</a:t>
            </a:fld>
            <a:endParaRPr lang="en-US" altLang="en-US"/>
          </a:p>
        </p:txBody>
      </p:sp>
    </p:spTree>
    <p:extLst>
      <p:ext uri="{BB962C8B-B14F-4D97-AF65-F5344CB8AC3E}">
        <p14:creationId xmlns:p14="http://schemas.microsoft.com/office/powerpoint/2010/main" val="372946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1736050" cy="1787525"/>
          </a:xfrm>
          <a:prstGeom prst="rect">
            <a:avLst/>
          </a:prstGeom>
          <a:noFill/>
          <a:ln>
            <a:noFill/>
          </a:ln>
          <a:extLst/>
        </p:spPr>
        <p:txBody>
          <a:bodyPr vert="horz" wrap="square" lIns="459307" tIns="229659" rIns="459307" bIns="229659" numCol="1" anchor="t" anchorCtr="0" compatLnSpc="1">
            <a:prstTxWarp prst="textNoShape">
              <a:avLst/>
            </a:prstTxWarp>
          </a:bodyPr>
          <a:lstStyle>
            <a:lvl1pPr defTabSz="4595813" eaLnBrk="1" hangingPunct="1">
              <a:defRPr sz="5900">
                <a:latin typeface="Arial" charset="0"/>
                <a:ea typeface="ＭＳ Ｐゴシック" charset="0"/>
                <a:cs typeface="+mn-cs"/>
              </a:defRPr>
            </a:lvl1pPr>
          </a:lstStyle>
          <a:p>
            <a:pPr>
              <a:defRPr/>
            </a:pPr>
            <a:endParaRPr lang="en-US"/>
          </a:p>
        </p:txBody>
      </p:sp>
      <p:sp>
        <p:nvSpPr>
          <p:cNvPr id="13315" name="Rectangle 3"/>
          <p:cNvSpPr>
            <a:spLocks noGrp="1" noChangeArrowheads="1"/>
          </p:cNvSpPr>
          <p:nvPr>
            <p:ph type="dt" idx="1"/>
          </p:nvPr>
        </p:nvSpPr>
        <p:spPr bwMode="auto">
          <a:xfrm>
            <a:off x="28414663" y="0"/>
            <a:ext cx="21736050" cy="1787525"/>
          </a:xfrm>
          <a:prstGeom prst="rect">
            <a:avLst/>
          </a:prstGeom>
          <a:noFill/>
          <a:ln>
            <a:noFill/>
          </a:ln>
          <a:extLst/>
        </p:spPr>
        <p:txBody>
          <a:bodyPr vert="horz" wrap="square" lIns="459307" tIns="229659" rIns="459307" bIns="229659" numCol="1" anchor="t" anchorCtr="0" compatLnSpc="1">
            <a:prstTxWarp prst="textNoShape">
              <a:avLst/>
            </a:prstTxWarp>
          </a:bodyPr>
          <a:lstStyle>
            <a:lvl1pPr algn="r" defTabSz="4595813" eaLnBrk="1" hangingPunct="1">
              <a:defRPr sz="5900">
                <a:latin typeface="Arial" charset="0"/>
                <a:ea typeface="ＭＳ Ｐゴシック"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7706975" y="2686050"/>
            <a:ext cx="14744700" cy="134032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688138" y="16987838"/>
            <a:ext cx="36774437" cy="16089312"/>
          </a:xfrm>
          <a:prstGeom prst="rect">
            <a:avLst/>
          </a:prstGeom>
          <a:noFill/>
          <a:ln>
            <a:noFill/>
          </a:ln>
          <a:extLst/>
        </p:spPr>
        <p:txBody>
          <a:bodyPr vert="horz" wrap="square" lIns="459307" tIns="229659" rIns="459307" bIns="2296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33967738"/>
            <a:ext cx="21736050" cy="1787525"/>
          </a:xfrm>
          <a:prstGeom prst="rect">
            <a:avLst/>
          </a:prstGeom>
          <a:noFill/>
          <a:ln>
            <a:noFill/>
          </a:ln>
          <a:extLst/>
        </p:spPr>
        <p:txBody>
          <a:bodyPr vert="horz" wrap="square" lIns="459307" tIns="229659" rIns="459307" bIns="229659" numCol="1" anchor="b" anchorCtr="0" compatLnSpc="1">
            <a:prstTxWarp prst="textNoShape">
              <a:avLst/>
            </a:prstTxWarp>
          </a:bodyPr>
          <a:lstStyle>
            <a:lvl1pPr defTabSz="4595813" eaLnBrk="1" hangingPunct="1">
              <a:defRPr sz="5900">
                <a:latin typeface="Arial" charset="0"/>
                <a:ea typeface="ＭＳ Ｐゴシック" charset="0"/>
                <a:cs typeface="+mn-cs"/>
              </a:defRPr>
            </a:lvl1pPr>
          </a:lstStyle>
          <a:p>
            <a:pPr>
              <a:defRPr/>
            </a:pPr>
            <a:endParaRPr lang="en-US"/>
          </a:p>
        </p:txBody>
      </p:sp>
      <p:sp>
        <p:nvSpPr>
          <p:cNvPr id="13319" name="Rectangle 7"/>
          <p:cNvSpPr>
            <a:spLocks noGrp="1" noChangeArrowheads="1"/>
          </p:cNvSpPr>
          <p:nvPr>
            <p:ph type="sldNum" sz="quarter" idx="5"/>
          </p:nvPr>
        </p:nvSpPr>
        <p:spPr bwMode="auto">
          <a:xfrm>
            <a:off x="28414663" y="33967738"/>
            <a:ext cx="21736050" cy="1787525"/>
          </a:xfrm>
          <a:prstGeom prst="rect">
            <a:avLst/>
          </a:prstGeom>
          <a:noFill/>
          <a:ln>
            <a:noFill/>
          </a:ln>
          <a:extLst/>
        </p:spPr>
        <p:txBody>
          <a:bodyPr vert="horz" wrap="square" lIns="459307" tIns="229659" rIns="459307" bIns="229659" numCol="1" anchor="b" anchorCtr="0" compatLnSpc="1">
            <a:prstTxWarp prst="textNoShape">
              <a:avLst/>
            </a:prstTxWarp>
          </a:bodyPr>
          <a:lstStyle>
            <a:lvl1pPr algn="r" defTabSz="4595813" eaLnBrk="1" hangingPunct="1">
              <a:defRPr sz="5900"/>
            </a:lvl1pPr>
          </a:lstStyle>
          <a:p>
            <a:fld id="{ABF11717-A12A-4E98-8BDF-E77E9A6192B0}" type="slidenum">
              <a:rPr lang="en-US" altLang="en-US"/>
              <a:pPr/>
              <a:t>‹#›</a:t>
            </a:fld>
            <a:endParaRPr lang="en-US" altLang="en-US"/>
          </a:p>
        </p:txBody>
      </p:sp>
    </p:spTree>
    <p:extLst>
      <p:ext uri="{BB962C8B-B14F-4D97-AF65-F5344CB8AC3E}">
        <p14:creationId xmlns:p14="http://schemas.microsoft.com/office/powerpoint/2010/main" val="11117318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pitchFamily="34" charset="0"/>
        <a:ea typeface="MS PGothic" panose="020B0600070205080204" pitchFamily="34" charset="-128"/>
        <a:cs typeface="MS PGothic" charset="0"/>
      </a:defRPr>
    </a:lvl1pPr>
    <a:lvl2pPr marL="407988" algn="l" rtl="0" eaLnBrk="0" fontAlgn="base" hangingPunct="0">
      <a:spcBef>
        <a:spcPct val="30000"/>
      </a:spcBef>
      <a:spcAft>
        <a:spcPct val="0"/>
      </a:spcAft>
      <a:defRPr sz="1000" kern="1200">
        <a:solidFill>
          <a:schemeClr val="tx1"/>
        </a:solidFill>
        <a:latin typeface="Arial" pitchFamily="34" charset="0"/>
        <a:ea typeface="MS PGothic" panose="020B0600070205080204" pitchFamily="34" charset="-128"/>
        <a:cs typeface="MS PGothic" charset="0"/>
      </a:defRPr>
    </a:lvl2pPr>
    <a:lvl3pPr marL="817563" algn="l" rtl="0" eaLnBrk="0" fontAlgn="base" hangingPunct="0">
      <a:spcBef>
        <a:spcPct val="30000"/>
      </a:spcBef>
      <a:spcAft>
        <a:spcPct val="0"/>
      </a:spcAft>
      <a:defRPr sz="1000" kern="1200">
        <a:solidFill>
          <a:schemeClr val="tx1"/>
        </a:solidFill>
        <a:latin typeface="Arial" pitchFamily="34" charset="0"/>
        <a:ea typeface="MS PGothic" panose="020B0600070205080204" pitchFamily="34" charset="-128"/>
        <a:cs typeface="MS PGothic" charset="0"/>
      </a:defRPr>
    </a:lvl3pPr>
    <a:lvl4pPr marL="1227138" algn="l" rtl="0" eaLnBrk="0" fontAlgn="base" hangingPunct="0">
      <a:spcBef>
        <a:spcPct val="30000"/>
      </a:spcBef>
      <a:spcAft>
        <a:spcPct val="0"/>
      </a:spcAft>
      <a:defRPr sz="1000" kern="1200">
        <a:solidFill>
          <a:schemeClr val="tx1"/>
        </a:solidFill>
        <a:latin typeface="Arial" pitchFamily="34" charset="0"/>
        <a:ea typeface="MS PGothic" panose="020B0600070205080204" pitchFamily="34" charset="-128"/>
        <a:cs typeface="MS PGothic" charset="0"/>
      </a:defRPr>
    </a:lvl4pPr>
    <a:lvl5pPr marL="1636713" algn="l" rtl="0" eaLnBrk="0" fontAlgn="base" hangingPunct="0">
      <a:spcBef>
        <a:spcPct val="30000"/>
      </a:spcBef>
      <a:spcAft>
        <a:spcPct val="0"/>
      </a:spcAft>
      <a:defRPr sz="1000" kern="1200">
        <a:solidFill>
          <a:schemeClr val="tx1"/>
        </a:solidFill>
        <a:latin typeface="Arial" pitchFamily="34" charset="0"/>
        <a:ea typeface="MS PGothic" panose="020B0600070205080204" pitchFamily="34" charset="-128"/>
        <a:cs typeface="MS PGothic" charset="0"/>
      </a:defRPr>
    </a:lvl5pPr>
    <a:lvl6pPr marL="2047578" algn="l" defTabSz="819032" rtl="0" eaLnBrk="1" latinLnBrk="0" hangingPunct="1">
      <a:defRPr sz="1075" kern="1200">
        <a:solidFill>
          <a:schemeClr val="tx1"/>
        </a:solidFill>
        <a:latin typeface="+mn-lt"/>
        <a:ea typeface="+mn-ea"/>
        <a:cs typeface="+mn-cs"/>
      </a:defRPr>
    </a:lvl6pPr>
    <a:lvl7pPr marL="2457093" algn="l" defTabSz="819032" rtl="0" eaLnBrk="1" latinLnBrk="0" hangingPunct="1">
      <a:defRPr sz="1075" kern="1200">
        <a:solidFill>
          <a:schemeClr val="tx1"/>
        </a:solidFill>
        <a:latin typeface="+mn-lt"/>
        <a:ea typeface="+mn-ea"/>
        <a:cs typeface="+mn-cs"/>
      </a:defRPr>
    </a:lvl7pPr>
    <a:lvl8pPr marL="2866608" algn="l" defTabSz="819032" rtl="0" eaLnBrk="1" latinLnBrk="0" hangingPunct="1">
      <a:defRPr sz="1075" kern="1200">
        <a:solidFill>
          <a:schemeClr val="tx1"/>
        </a:solidFill>
        <a:latin typeface="+mn-lt"/>
        <a:ea typeface="+mn-ea"/>
        <a:cs typeface="+mn-cs"/>
      </a:defRPr>
    </a:lvl8pPr>
    <a:lvl9pPr marL="3276124" algn="l" defTabSz="819032" rtl="0" eaLnBrk="1" latinLnBrk="0" hangingPunct="1">
      <a:defRPr sz="10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95813">
              <a:defRPr sz="2800">
                <a:solidFill>
                  <a:schemeClr val="tx1"/>
                </a:solidFill>
                <a:latin typeface="Arial" panose="020B0604020202020204" pitchFamily="34" charset="0"/>
                <a:ea typeface="MS PGothic" panose="020B0600070205080204" pitchFamily="34" charset="-128"/>
              </a:defRPr>
            </a:lvl1pPr>
            <a:lvl2pPr marL="742950" indent="-285750" defTabSz="4595813">
              <a:defRPr sz="2800">
                <a:solidFill>
                  <a:schemeClr val="tx1"/>
                </a:solidFill>
                <a:latin typeface="Arial" panose="020B0604020202020204" pitchFamily="34" charset="0"/>
                <a:ea typeface="MS PGothic" panose="020B0600070205080204" pitchFamily="34" charset="-128"/>
              </a:defRPr>
            </a:lvl2pPr>
            <a:lvl3pPr marL="1143000" indent="-228600" defTabSz="4595813">
              <a:defRPr sz="2800">
                <a:solidFill>
                  <a:schemeClr val="tx1"/>
                </a:solidFill>
                <a:latin typeface="Arial" panose="020B0604020202020204" pitchFamily="34" charset="0"/>
                <a:ea typeface="MS PGothic" panose="020B0600070205080204" pitchFamily="34" charset="-128"/>
              </a:defRPr>
            </a:lvl3pPr>
            <a:lvl4pPr marL="1600200" indent="-228600" defTabSz="4595813">
              <a:defRPr sz="2800">
                <a:solidFill>
                  <a:schemeClr val="tx1"/>
                </a:solidFill>
                <a:latin typeface="Arial" panose="020B0604020202020204" pitchFamily="34" charset="0"/>
                <a:ea typeface="MS PGothic" panose="020B0600070205080204" pitchFamily="34" charset="-128"/>
              </a:defRPr>
            </a:lvl4pPr>
            <a:lvl5pPr marL="2057400" indent="-228600" defTabSz="4595813">
              <a:defRPr sz="2800">
                <a:solidFill>
                  <a:schemeClr val="tx1"/>
                </a:solidFill>
                <a:latin typeface="Arial" panose="020B0604020202020204" pitchFamily="34" charset="0"/>
                <a:ea typeface="MS PGothic" panose="020B0600070205080204" pitchFamily="34" charset="-128"/>
              </a:defRPr>
            </a:lvl5pPr>
            <a:lvl6pPr marL="2514600" indent="-228600" defTabSz="4595813"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defTabSz="4595813"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defTabSz="4595813"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defTabSz="4595813"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fld id="{ABFDDD9A-CBB9-4084-9FEA-B232F301A5F9}" type="slidenum">
              <a:rPr lang="en-US" altLang="en-US" sz="5900"/>
              <a:pPr/>
              <a:t>1</a:t>
            </a:fld>
            <a:endParaRPr lang="en-US" altLang="en-US" sz="5900"/>
          </a:p>
        </p:txBody>
      </p:sp>
      <p:sp>
        <p:nvSpPr>
          <p:cNvPr id="4099" name="Rectangle 1026"/>
          <p:cNvSpPr>
            <a:spLocks noGrp="1" noRot="1" noChangeAspect="1" noChangeArrowheads="1" noTextEdit="1"/>
          </p:cNvSpPr>
          <p:nvPr>
            <p:ph type="sldImg"/>
          </p:nvPr>
        </p:nvSpPr>
        <p:spPr>
          <a:ln/>
        </p:spPr>
      </p:sp>
      <p:sp>
        <p:nvSpPr>
          <p:cNvPr id="5124" name="Rectangle 1027"/>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en-US" sz="1075">
                <a:cs typeface="ＭＳ Ｐゴシック" charset="0"/>
              </a:rPr>
              <a:t>46w x 40h </a:t>
            </a:r>
          </a:p>
        </p:txBody>
      </p:sp>
    </p:spTree>
    <p:extLst>
      <p:ext uri="{BB962C8B-B14F-4D97-AF65-F5344CB8AC3E}">
        <p14:creationId xmlns:p14="http://schemas.microsoft.com/office/powerpoint/2010/main" val="323651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8103" y="11929546"/>
            <a:ext cx="34197396" cy="8232418"/>
          </a:xfrm>
        </p:spPr>
        <p:txBody>
          <a:bodyPr/>
          <a:lstStyle/>
          <a:p>
            <a:r>
              <a:rPr lang="en-US"/>
              <a:t>Click to edit Master title style</a:t>
            </a:r>
          </a:p>
        </p:txBody>
      </p:sp>
      <p:sp>
        <p:nvSpPr>
          <p:cNvPr id="3" name="Subtitle 2"/>
          <p:cNvSpPr>
            <a:spLocks noGrp="1"/>
          </p:cNvSpPr>
          <p:nvPr>
            <p:ph type="subTitle" idx="1"/>
          </p:nvPr>
        </p:nvSpPr>
        <p:spPr>
          <a:xfrm>
            <a:off x="6034751" y="21762097"/>
            <a:ext cx="28164103" cy="9813499"/>
          </a:xfrm>
        </p:spPr>
        <p:txBody>
          <a:bodyPr/>
          <a:lstStyle>
            <a:lvl1pPr marL="0" indent="0" algn="ctr">
              <a:buNone/>
              <a:defRPr/>
            </a:lvl1pPr>
            <a:lvl2pPr marL="375544" indent="0" algn="ctr">
              <a:buNone/>
              <a:defRPr/>
            </a:lvl2pPr>
            <a:lvl3pPr marL="751088" indent="0" algn="ctr">
              <a:buNone/>
              <a:defRPr/>
            </a:lvl3pPr>
            <a:lvl4pPr marL="1126632" indent="0" algn="ctr">
              <a:buNone/>
              <a:defRPr/>
            </a:lvl4pPr>
            <a:lvl5pPr marL="1502176" indent="0" algn="ctr">
              <a:buNone/>
              <a:defRPr/>
            </a:lvl5pPr>
            <a:lvl6pPr marL="1877720" indent="0" algn="ctr">
              <a:buNone/>
              <a:defRPr/>
            </a:lvl6pPr>
            <a:lvl7pPr marL="2253264" indent="0" algn="ctr">
              <a:buNone/>
              <a:defRPr/>
            </a:lvl7pPr>
            <a:lvl8pPr marL="2628809" indent="0" algn="ctr">
              <a:buNone/>
              <a:defRPr/>
            </a:lvl8pPr>
            <a:lvl9pPr marL="3004353"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3505263-C619-452F-9AAB-A6A5B65893C5}" type="slidenum">
              <a:rPr lang="en-US" altLang="en-US"/>
              <a:pPr/>
              <a:t>‹#›</a:t>
            </a:fld>
            <a:endParaRPr lang="en-US" altLang="en-US"/>
          </a:p>
        </p:txBody>
      </p:sp>
    </p:spTree>
    <p:extLst>
      <p:ext uri="{BB962C8B-B14F-4D97-AF65-F5344CB8AC3E}">
        <p14:creationId xmlns:p14="http://schemas.microsoft.com/office/powerpoint/2010/main" val="213289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18385C4-D00F-4A36-B7DA-A69A4FC40E76}" type="slidenum">
              <a:rPr lang="en-US" altLang="en-US"/>
              <a:pPr/>
              <a:t>‹#›</a:t>
            </a:fld>
            <a:endParaRPr lang="en-US" altLang="en-US"/>
          </a:p>
        </p:txBody>
      </p:sp>
    </p:spTree>
    <p:extLst>
      <p:ext uri="{BB962C8B-B14F-4D97-AF65-F5344CB8AC3E}">
        <p14:creationId xmlns:p14="http://schemas.microsoft.com/office/powerpoint/2010/main" val="64799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8196" y="1536636"/>
            <a:ext cx="9051396" cy="327677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14009" y="1536636"/>
            <a:ext cx="27014488" cy="32767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437C7A2-B63D-47FF-BF26-EDEAAA73D244}" type="slidenum">
              <a:rPr lang="en-US" altLang="en-US"/>
              <a:pPr/>
              <a:t>‹#›</a:t>
            </a:fld>
            <a:endParaRPr lang="en-US" altLang="en-US"/>
          </a:p>
        </p:txBody>
      </p:sp>
    </p:spTree>
    <p:extLst>
      <p:ext uri="{BB962C8B-B14F-4D97-AF65-F5344CB8AC3E}">
        <p14:creationId xmlns:p14="http://schemas.microsoft.com/office/powerpoint/2010/main" val="29924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E9021E5-5C5D-41B2-A370-E1B72DCE0A7D}" type="slidenum">
              <a:rPr lang="en-US" altLang="en-US"/>
              <a:pPr/>
              <a:t>‹#›</a:t>
            </a:fld>
            <a:endParaRPr lang="en-US" altLang="en-US"/>
          </a:p>
        </p:txBody>
      </p:sp>
    </p:spTree>
    <p:extLst>
      <p:ext uri="{BB962C8B-B14F-4D97-AF65-F5344CB8AC3E}">
        <p14:creationId xmlns:p14="http://schemas.microsoft.com/office/powerpoint/2010/main" val="131754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7" y="24678206"/>
            <a:ext cx="34198852" cy="7626019"/>
          </a:xfrm>
        </p:spPr>
        <p:txBody>
          <a:bodyPr anchor="t"/>
          <a:lstStyle>
            <a:lvl1pPr algn="l">
              <a:defRPr sz="3286" b="1" cap="all"/>
            </a:lvl1pPr>
          </a:lstStyle>
          <a:p>
            <a:r>
              <a:rPr lang="en-US"/>
              <a:t>Click to edit Master title style</a:t>
            </a:r>
          </a:p>
        </p:txBody>
      </p:sp>
      <p:sp>
        <p:nvSpPr>
          <p:cNvPr id="3" name="Text Placeholder 2"/>
          <p:cNvSpPr>
            <a:spLocks noGrp="1"/>
          </p:cNvSpPr>
          <p:nvPr>
            <p:ph type="body" idx="1"/>
          </p:nvPr>
        </p:nvSpPr>
        <p:spPr>
          <a:xfrm>
            <a:off x="3178177" y="16277519"/>
            <a:ext cx="34198852" cy="8400685"/>
          </a:xfrm>
        </p:spPr>
        <p:txBody>
          <a:bodyPr anchor="b"/>
          <a:lstStyle>
            <a:lvl1pPr marL="0" indent="0">
              <a:buNone/>
              <a:defRPr sz="1643"/>
            </a:lvl1pPr>
            <a:lvl2pPr marL="375544" indent="0">
              <a:buNone/>
              <a:defRPr sz="1479"/>
            </a:lvl2pPr>
            <a:lvl3pPr marL="751088" indent="0">
              <a:buNone/>
              <a:defRPr sz="1314"/>
            </a:lvl3pPr>
            <a:lvl4pPr marL="1126632" indent="0">
              <a:buNone/>
              <a:defRPr sz="1150"/>
            </a:lvl4pPr>
            <a:lvl5pPr marL="1502176" indent="0">
              <a:buNone/>
              <a:defRPr sz="1150"/>
            </a:lvl5pPr>
            <a:lvl6pPr marL="1877720" indent="0">
              <a:buNone/>
              <a:defRPr sz="1150"/>
            </a:lvl6pPr>
            <a:lvl7pPr marL="2253264" indent="0">
              <a:buNone/>
              <a:defRPr sz="1150"/>
            </a:lvl7pPr>
            <a:lvl8pPr marL="2628809" indent="0">
              <a:buNone/>
              <a:defRPr sz="1150"/>
            </a:lvl8pPr>
            <a:lvl9pPr marL="3004353" indent="0">
              <a:buNone/>
              <a:defRPr sz="11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9E2DA3D-4377-4311-BEA0-DBAEA8B85D7F}" type="slidenum">
              <a:rPr lang="en-US" altLang="en-US"/>
              <a:pPr/>
              <a:t>‹#›</a:t>
            </a:fld>
            <a:endParaRPr lang="en-US" altLang="en-US"/>
          </a:p>
        </p:txBody>
      </p:sp>
    </p:spTree>
    <p:extLst>
      <p:ext uri="{BB962C8B-B14F-4D97-AF65-F5344CB8AC3E}">
        <p14:creationId xmlns:p14="http://schemas.microsoft.com/office/powerpoint/2010/main" val="279116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14010" y="8959464"/>
            <a:ext cx="18032942" cy="25344925"/>
          </a:xfrm>
        </p:spPr>
        <p:txBody>
          <a:bodyPr/>
          <a:lstStyle>
            <a:lvl1pPr>
              <a:defRPr sz="2300"/>
            </a:lvl1pPr>
            <a:lvl2pPr>
              <a:defRPr sz="1971"/>
            </a:lvl2pPr>
            <a:lvl3pPr>
              <a:defRPr sz="1643"/>
            </a:lvl3pPr>
            <a:lvl4pPr>
              <a:defRPr sz="1479"/>
            </a:lvl4pPr>
            <a:lvl5pPr>
              <a:defRPr sz="1479"/>
            </a:lvl5pPr>
            <a:lvl6pPr>
              <a:defRPr sz="1479"/>
            </a:lvl6pPr>
            <a:lvl7pPr>
              <a:defRPr sz="1479"/>
            </a:lvl7pPr>
            <a:lvl8pPr>
              <a:defRPr sz="1479"/>
            </a:lvl8pPr>
            <a:lvl9pPr>
              <a:defRPr sz="14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186651" y="8959464"/>
            <a:ext cx="18032942" cy="25344925"/>
          </a:xfrm>
        </p:spPr>
        <p:txBody>
          <a:bodyPr/>
          <a:lstStyle>
            <a:lvl1pPr>
              <a:defRPr sz="2300"/>
            </a:lvl1pPr>
            <a:lvl2pPr>
              <a:defRPr sz="1971"/>
            </a:lvl2pPr>
            <a:lvl3pPr>
              <a:defRPr sz="1643"/>
            </a:lvl3pPr>
            <a:lvl4pPr>
              <a:defRPr sz="1479"/>
            </a:lvl4pPr>
            <a:lvl5pPr>
              <a:defRPr sz="1479"/>
            </a:lvl5pPr>
            <a:lvl6pPr>
              <a:defRPr sz="1479"/>
            </a:lvl6pPr>
            <a:lvl7pPr>
              <a:defRPr sz="1479"/>
            </a:lvl7pPr>
            <a:lvl8pPr>
              <a:defRPr sz="1479"/>
            </a:lvl8pPr>
            <a:lvl9pPr>
              <a:defRPr sz="14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B2B32B2-F7EC-4B82-BDA6-B4CB837BBAC5}" type="slidenum">
              <a:rPr lang="en-US" altLang="en-US"/>
              <a:pPr/>
              <a:t>‹#›</a:t>
            </a:fld>
            <a:endParaRPr lang="en-US" altLang="en-US"/>
          </a:p>
        </p:txBody>
      </p:sp>
    </p:spTree>
    <p:extLst>
      <p:ext uri="{BB962C8B-B14F-4D97-AF65-F5344CB8AC3E}">
        <p14:creationId xmlns:p14="http://schemas.microsoft.com/office/powerpoint/2010/main" val="6277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099" y="1538221"/>
            <a:ext cx="36211404" cy="640052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11099" y="8595944"/>
            <a:ext cx="17776825" cy="3582831"/>
          </a:xfrm>
        </p:spPr>
        <p:txBody>
          <a:bodyPr anchor="b"/>
          <a:lstStyle>
            <a:lvl1pPr marL="0" indent="0">
              <a:buNone/>
              <a:defRPr sz="1971" b="1"/>
            </a:lvl1pPr>
            <a:lvl2pPr marL="375544" indent="0">
              <a:buNone/>
              <a:defRPr sz="1643" b="1"/>
            </a:lvl2pPr>
            <a:lvl3pPr marL="751088" indent="0">
              <a:buNone/>
              <a:defRPr sz="1479" b="1"/>
            </a:lvl3pPr>
            <a:lvl4pPr marL="1126632" indent="0">
              <a:buNone/>
              <a:defRPr sz="1314" b="1"/>
            </a:lvl4pPr>
            <a:lvl5pPr marL="1502176" indent="0">
              <a:buNone/>
              <a:defRPr sz="1314" b="1"/>
            </a:lvl5pPr>
            <a:lvl6pPr marL="1877720" indent="0">
              <a:buNone/>
              <a:defRPr sz="1314" b="1"/>
            </a:lvl6pPr>
            <a:lvl7pPr marL="2253264" indent="0">
              <a:buNone/>
              <a:defRPr sz="1314" b="1"/>
            </a:lvl7pPr>
            <a:lvl8pPr marL="2628809" indent="0">
              <a:buNone/>
              <a:defRPr sz="1314" b="1"/>
            </a:lvl8pPr>
            <a:lvl9pPr marL="3004353" indent="0">
              <a:buNone/>
              <a:defRPr sz="1314" b="1"/>
            </a:lvl9pPr>
          </a:lstStyle>
          <a:p>
            <a:pPr lvl="0"/>
            <a:r>
              <a:rPr lang="en-US"/>
              <a:t>Click to edit Master text styles</a:t>
            </a:r>
          </a:p>
        </p:txBody>
      </p:sp>
      <p:sp>
        <p:nvSpPr>
          <p:cNvPr id="4" name="Content Placeholder 3"/>
          <p:cNvSpPr>
            <a:spLocks noGrp="1"/>
          </p:cNvSpPr>
          <p:nvPr>
            <p:ph sz="half" idx="2"/>
          </p:nvPr>
        </p:nvSpPr>
        <p:spPr>
          <a:xfrm>
            <a:off x="2011099" y="12178774"/>
            <a:ext cx="17776825" cy="22125614"/>
          </a:xfrm>
        </p:spPr>
        <p:txBody>
          <a:bodyPr/>
          <a:lstStyle>
            <a:lvl1pPr>
              <a:defRPr sz="1971"/>
            </a:lvl1pPr>
            <a:lvl2pPr>
              <a:defRPr sz="1643"/>
            </a:lvl2pPr>
            <a:lvl3pPr>
              <a:defRPr sz="1479"/>
            </a:lvl3pPr>
            <a:lvl4pPr>
              <a:defRPr sz="1314"/>
            </a:lvl4pPr>
            <a:lvl5pPr>
              <a:defRPr sz="1314"/>
            </a:lvl5pPr>
            <a:lvl6pPr>
              <a:defRPr sz="1314"/>
            </a:lvl6pPr>
            <a:lvl7pPr>
              <a:defRPr sz="1314"/>
            </a:lvl7pPr>
            <a:lvl8pPr>
              <a:defRPr sz="1314"/>
            </a:lvl8pPr>
            <a:lvl9pPr>
              <a:defRPr sz="13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438403" y="8595944"/>
            <a:ext cx="17784101" cy="3582831"/>
          </a:xfrm>
        </p:spPr>
        <p:txBody>
          <a:bodyPr anchor="b"/>
          <a:lstStyle>
            <a:lvl1pPr marL="0" indent="0">
              <a:buNone/>
              <a:defRPr sz="1971" b="1"/>
            </a:lvl1pPr>
            <a:lvl2pPr marL="375544" indent="0">
              <a:buNone/>
              <a:defRPr sz="1643" b="1"/>
            </a:lvl2pPr>
            <a:lvl3pPr marL="751088" indent="0">
              <a:buNone/>
              <a:defRPr sz="1479" b="1"/>
            </a:lvl3pPr>
            <a:lvl4pPr marL="1126632" indent="0">
              <a:buNone/>
              <a:defRPr sz="1314" b="1"/>
            </a:lvl4pPr>
            <a:lvl5pPr marL="1502176" indent="0">
              <a:buNone/>
              <a:defRPr sz="1314" b="1"/>
            </a:lvl5pPr>
            <a:lvl6pPr marL="1877720" indent="0">
              <a:buNone/>
              <a:defRPr sz="1314" b="1"/>
            </a:lvl6pPr>
            <a:lvl7pPr marL="2253264" indent="0">
              <a:buNone/>
              <a:defRPr sz="1314" b="1"/>
            </a:lvl7pPr>
            <a:lvl8pPr marL="2628809" indent="0">
              <a:buNone/>
              <a:defRPr sz="1314" b="1"/>
            </a:lvl8pPr>
            <a:lvl9pPr marL="3004353" indent="0">
              <a:buNone/>
              <a:defRPr sz="1314" b="1"/>
            </a:lvl9pPr>
          </a:lstStyle>
          <a:p>
            <a:pPr lvl="0"/>
            <a:r>
              <a:rPr lang="en-US"/>
              <a:t>Click to edit Master text styles</a:t>
            </a:r>
          </a:p>
        </p:txBody>
      </p:sp>
      <p:sp>
        <p:nvSpPr>
          <p:cNvPr id="6" name="Content Placeholder 5"/>
          <p:cNvSpPr>
            <a:spLocks noGrp="1"/>
          </p:cNvSpPr>
          <p:nvPr>
            <p:ph sz="quarter" idx="4"/>
          </p:nvPr>
        </p:nvSpPr>
        <p:spPr>
          <a:xfrm>
            <a:off x="20438403" y="12178774"/>
            <a:ext cx="17784101" cy="22125614"/>
          </a:xfrm>
        </p:spPr>
        <p:txBody>
          <a:bodyPr/>
          <a:lstStyle>
            <a:lvl1pPr>
              <a:defRPr sz="1971"/>
            </a:lvl1pPr>
            <a:lvl2pPr>
              <a:defRPr sz="1643"/>
            </a:lvl2pPr>
            <a:lvl3pPr>
              <a:defRPr sz="1479"/>
            </a:lvl3pPr>
            <a:lvl4pPr>
              <a:defRPr sz="1314"/>
            </a:lvl4pPr>
            <a:lvl5pPr>
              <a:defRPr sz="1314"/>
            </a:lvl5pPr>
            <a:lvl6pPr>
              <a:defRPr sz="1314"/>
            </a:lvl6pPr>
            <a:lvl7pPr>
              <a:defRPr sz="1314"/>
            </a:lvl7pPr>
            <a:lvl8pPr>
              <a:defRPr sz="1314"/>
            </a:lvl8pPr>
            <a:lvl9pPr>
              <a:defRPr sz="13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4EE2A6E3-C147-411D-A4CE-71F1DB7533EE}" type="slidenum">
              <a:rPr lang="en-US" altLang="en-US"/>
              <a:pPr/>
              <a:t>‹#›</a:t>
            </a:fld>
            <a:endParaRPr lang="en-US" altLang="en-US"/>
          </a:p>
        </p:txBody>
      </p:sp>
    </p:spTree>
    <p:extLst>
      <p:ext uri="{BB962C8B-B14F-4D97-AF65-F5344CB8AC3E}">
        <p14:creationId xmlns:p14="http://schemas.microsoft.com/office/powerpoint/2010/main" val="185850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77CB847-133F-4FD7-8E45-F67B87BE6679}" type="slidenum">
              <a:rPr lang="en-US" altLang="en-US"/>
              <a:pPr/>
              <a:t>‹#›</a:t>
            </a:fld>
            <a:endParaRPr lang="en-US" altLang="en-US"/>
          </a:p>
        </p:txBody>
      </p:sp>
    </p:spTree>
    <p:extLst>
      <p:ext uri="{BB962C8B-B14F-4D97-AF65-F5344CB8AC3E}">
        <p14:creationId xmlns:p14="http://schemas.microsoft.com/office/powerpoint/2010/main" val="102561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8C03BE4-7ED0-4017-A020-4D538E7D22F5}" type="slidenum">
              <a:rPr lang="en-US" altLang="en-US"/>
              <a:pPr/>
              <a:t>‹#›</a:t>
            </a:fld>
            <a:endParaRPr lang="en-US" altLang="en-US"/>
          </a:p>
        </p:txBody>
      </p:sp>
    </p:spTree>
    <p:extLst>
      <p:ext uri="{BB962C8B-B14F-4D97-AF65-F5344CB8AC3E}">
        <p14:creationId xmlns:p14="http://schemas.microsoft.com/office/powerpoint/2010/main" val="378170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098" y="1528699"/>
            <a:ext cx="13236575" cy="6506879"/>
          </a:xfrm>
        </p:spPr>
        <p:txBody>
          <a:bodyPr anchor="b"/>
          <a:lstStyle>
            <a:lvl1pPr algn="l">
              <a:defRPr sz="1643" b="1"/>
            </a:lvl1pPr>
          </a:lstStyle>
          <a:p>
            <a:r>
              <a:rPr lang="en-US"/>
              <a:t>Click to edit Master title style</a:t>
            </a:r>
          </a:p>
        </p:txBody>
      </p:sp>
      <p:sp>
        <p:nvSpPr>
          <p:cNvPr id="3" name="Content Placeholder 2"/>
          <p:cNvSpPr>
            <a:spLocks noGrp="1"/>
          </p:cNvSpPr>
          <p:nvPr>
            <p:ph idx="1"/>
          </p:nvPr>
        </p:nvSpPr>
        <p:spPr>
          <a:xfrm>
            <a:off x="15730803" y="1528699"/>
            <a:ext cx="22491700" cy="32775689"/>
          </a:xfrm>
        </p:spPr>
        <p:txBody>
          <a:bodyPr/>
          <a:lstStyle>
            <a:lvl1pPr>
              <a:defRPr sz="2628"/>
            </a:lvl1pPr>
            <a:lvl2pPr>
              <a:defRPr sz="2300"/>
            </a:lvl2pPr>
            <a:lvl3pPr>
              <a:defRPr sz="1971"/>
            </a:lvl3pPr>
            <a:lvl4pPr>
              <a:defRPr sz="1643"/>
            </a:lvl4pPr>
            <a:lvl5pPr>
              <a:defRPr sz="1643"/>
            </a:lvl5pPr>
            <a:lvl6pPr>
              <a:defRPr sz="1643"/>
            </a:lvl6pPr>
            <a:lvl7pPr>
              <a:defRPr sz="1643"/>
            </a:lvl7pPr>
            <a:lvl8pPr>
              <a:defRPr sz="1643"/>
            </a:lvl8pPr>
            <a:lvl9pPr>
              <a:defRPr sz="16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11098" y="8035576"/>
            <a:ext cx="13236575" cy="26268810"/>
          </a:xfrm>
        </p:spPr>
        <p:txBody>
          <a:bodyPr/>
          <a:lstStyle>
            <a:lvl1pPr marL="0" indent="0">
              <a:buNone/>
              <a:defRPr sz="1150"/>
            </a:lvl1pPr>
            <a:lvl2pPr marL="375544" indent="0">
              <a:buNone/>
              <a:defRPr sz="986"/>
            </a:lvl2pPr>
            <a:lvl3pPr marL="751088" indent="0">
              <a:buNone/>
              <a:defRPr sz="821"/>
            </a:lvl3pPr>
            <a:lvl4pPr marL="1126632" indent="0">
              <a:buNone/>
              <a:defRPr sz="739"/>
            </a:lvl4pPr>
            <a:lvl5pPr marL="1502176" indent="0">
              <a:buNone/>
              <a:defRPr sz="739"/>
            </a:lvl5pPr>
            <a:lvl6pPr marL="1877720" indent="0">
              <a:buNone/>
              <a:defRPr sz="739"/>
            </a:lvl6pPr>
            <a:lvl7pPr marL="2253264" indent="0">
              <a:buNone/>
              <a:defRPr sz="739"/>
            </a:lvl7pPr>
            <a:lvl8pPr marL="2628809" indent="0">
              <a:buNone/>
              <a:defRPr sz="739"/>
            </a:lvl8pPr>
            <a:lvl9pPr marL="3004353" indent="0">
              <a:buNone/>
              <a:defRPr sz="739"/>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B511D9E-BBCA-4D43-9094-56FA3F3007B1}" type="slidenum">
              <a:rPr lang="en-US" altLang="en-US"/>
              <a:pPr/>
              <a:t>‹#›</a:t>
            </a:fld>
            <a:endParaRPr lang="en-US" altLang="en-US"/>
          </a:p>
        </p:txBody>
      </p:sp>
    </p:spTree>
    <p:extLst>
      <p:ext uri="{BB962C8B-B14F-4D97-AF65-F5344CB8AC3E}">
        <p14:creationId xmlns:p14="http://schemas.microsoft.com/office/powerpoint/2010/main" val="76515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5775" y="26881558"/>
            <a:ext cx="24140451" cy="3174862"/>
          </a:xfrm>
        </p:spPr>
        <p:txBody>
          <a:bodyPr anchor="b"/>
          <a:lstStyle>
            <a:lvl1pPr algn="l">
              <a:defRPr sz="1643" b="1"/>
            </a:lvl1pPr>
          </a:lstStyle>
          <a:p>
            <a:r>
              <a:rPr lang="en-US"/>
              <a:t>Click to edit Master title style</a:t>
            </a:r>
          </a:p>
        </p:txBody>
      </p:sp>
      <p:sp>
        <p:nvSpPr>
          <p:cNvPr id="3" name="Picture Placeholder 2"/>
          <p:cNvSpPr>
            <a:spLocks noGrp="1"/>
          </p:cNvSpPr>
          <p:nvPr>
            <p:ph type="pic" idx="1"/>
          </p:nvPr>
        </p:nvSpPr>
        <p:spPr>
          <a:xfrm>
            <a:off x="7885775" y="3432029"/>
            <a:ext cx="24140451" cy="23041563"/>
          </a:xfrm>
        </p:spPr>
        <p:txBody>
          <a:bodyPr/>
          <a:lstStyle>
            <a:lvl1pPr marL="0" indent="0">
              <a:buNone/>
              <a:defRPr sz="2628"/>
            </a:lvl1pPr>
            <a:lvl2pPr marL="375544" indent="0">
              <a:buNone/>
              <a:defRPr sz="2300"/>
            </a:lvl2pPr>
            <a:lvl3pPr marL="751088" indent="0">
              <a:buNone/>
              <a:defRPr sz="1971"/>
            </a:lvl3pPr>
            <a:lvl4pPr marL="1126632" indent="0">
              <a:buNone/>
              <a:defRPr sz="1643"/>
            </a:lvl4pPr>
            <a:lvl5pPr marL="1502176" indent="0">
              <a:buNone/>
              <a:defRPr sz="1643"/>
            </a:lvl5pPr>
            <a:lvl6pPr marL="1877720" indent="0">
              <a:buNone/>
              <a:defRPr sz="1643"/>
            </a:lvl6pPr>
            <a:lvl7pPr marL="2253264" indent="0">
              <a:buNone/>
              <a:defRPr sz="1643"/>
            </a:lvl7pPr>
            <a:lvl8pPr marL="2628809" indent="0">
              <a:buNone/>
              <a:defRPr sz="1643"/>
            </a:lvl8pPr>
            <a:lvl9pPr marL="3004353" indent="0">
              <a:buNone/>
              <a:defRPr sz="1643"/>
            </a:lvl9pPr>
          </a:lstStyle>
          <a:p>
            <a:pPr lvl="0"/>
            <a:endParaRPr lang="en-US" noProof="0"/>
          </a:p>
        </p:txBody>
      </p:sp>
      <p:sp>
        <p:nvSpPr>
          <p:cNvPr id="4" name="Text Placeholder 3"/>
          <p:cNvSpPr>
            <a:spLocks noGrp="1"/>
          </p:cNvSpPr>
          <p:nvPr>
            <p:ph type="body" sz="half" idx="2"/>
          </p:nvPr>
        </p:nvSpPr>
        <p:spPr>
          <a:xfrm>
            <a:off x="7885775" y="30056424"/>
            <a:ext cx="24140451" cy="4506717"/>
          </a:xfrm>
        </p:spPr>
        <p:txBody>
          <a:bodyPr/>
          <a:lstStyle>
            <a:lvl1pPr marL="0" indent="0">
              <a:buNone/>
              <a:defRPr sz="1150"/>
            </a:lvl1pPr>
            <a:lvl2pPr marL="375544" indent="0">
              <a:buNone/>
              <a:defRPr sz="986"/>
            </a:lvl2pPr>
            <a:lvl3pPr marL="751088" indent="0">
              <a:buNone/>
              <a:defRPr sz="821"/>
            </a:lvl3pPr>
            <a:lvl4pPr marL="1126632" indent="0">
              <a:buNone/>
              <a:defRPr sz="739"/>
            </a:lvl4pPr>
            <a:lvl5pPr marL="1502176" indent="0">
              <a:buNone/>
              <a:defRPr sz="739"/>
            </a:lvl5pPr>
            <a:lvl6pPr marL="1877720" indent="0">
              <a:buNone/>
              <a:defRPr sz="739"/>
            </a:lvl6pPr>
            <a:lvl7pPr marL="2253264" indent="0">
              <a:buNone/>
              <a:defRPr sz="739"/>
            </a:lvl7pPr>
            <a:lvl8pPr marL="2628809" indent="0">
              <a:buNone/>
              <a:defRPr sz="739"/>
            </a:lvl8pPr>
            <a:lvl9pPr marL="3004353" indent="0">
              <a:buNone/>
              <a:defRPr sz="739"/>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507AA33-8717-439A-8EE7-894B8E9236BE}" type="slidenum">
              <a:rPr lang="en-US" altLang="en-US"/>
              <a:pPr/>
              <a:t>‹#›</a:t>
            </a:fld>
            <a:endParaRPr lang="en-US" altLang="en-US"/>
          </a:p>
        </p:txBody>
      </p:sp>
    </p:spTree>
    <p:extLst>
      <p:ext uri="{BB962C8B-B14F-4D97-AF65-F5344CB8AC3E}">
        <p14:creationId xmlns:p14="http://schemas.microsoft.com/office/powerpoint/2010/main" val="414158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14538" y="1463675"/>
            <a:ext cx="3620452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014538" y="8532813"/>
            <a:ext cx="36204525" cy="2413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014538" y="33307338"/>
            <a:ext cx="9382125" cy="25400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eaLnBrk="1" hangingPunct="1">
              <a:defRPr sz="5093">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3749338" y="33307338"/>
            <a:ext cx="12734925" cy="25400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eaLnBrk="1" hangingPunct="1">
              <a:defRPr sz="5093">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8836938" y="33307338"/>
            <a:ext cx="9382125" cy="25400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eaLnBrk="1" hangingPunct="1">
              <a:defRPr sz="5000"/>
            </a:lvl1pPr>
          </a:lstStyle>
          <a:p>
            <a:fld id="{724017DF-859E-4242-850C-EBE956B3710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46450" rtl="0" eaLnBrk="0" fontAlgn="base" hangingPunct="0">
        <a:spcBef>
          <a:spcPct val="0"/>
        </a:spcBef>
        <a:spcAft>
          <a:spcPct val="0"/>
        </a:spcAft>
        <a:defRPr sz="16000">
          <a:solidFill>
            <a:schemeClr val="tx2"/>
          </a:solidFill>
          <a:latin typeface="+mj-lt"/>
          <a:ea typeface="MS PGothic" panose="020B0600070205080204" pitchFamily="34" charset="-128"/>
          <a:cs typeface="MS PGothic" charset="0"/>
        </a:defRPr>
      </a:lvl1pPr>
      <a:lvl2pPr algn="ctr" defTabSz="3346450" rtl="0" eaLnBrk="0" fontAlgn="base" hangingPunct="0">
        <a:spcBef>
          <a:spcPct val="0"/>
        </a:spcBef>
        <a:spcAft>
          <a:spcPct val="0"/>
        </a:spcAft>
        <a:defRPr sz="16000">
          <a:solidFill>
            <a:schemeClr val="tx2"/>
          </a:solidFill>
          <a:latin typeface="Arial" pitchFamily="34" charset="0"/>
          <a:ea typeface="MS PGothic" panose="020B0600070205080204" pitchFamily="34" charset="-128"/>
          <a:cs typeface="MS PGothic" charset="0"/>
        </a:defRPr>
      </a:lvl2pPr>
      <a:lvl3pPr algn="ctr" defTabSz="3346450" rtl="0" eaLnBrk="0" fontAlgn="base" hangingPunct="0">
        <a:spcBef>
          <a:spcPct val="0"/>
        </a:spcBef>
        <a:spcAft>
          <a:spcPct val="0"/>
        </a:spcAft>
        <a:defRPr sz="16000">
          <a:solidFill>
            <a:schemeClr val="tx2"/>
          </a:solidFill>
          <a:latin typeface="Arial" pitchFamily="34" charset="0"/>
          <a:ea typeface="MS PGothic" panose="020B0600070205080204" pitchFamily="34" charset="-128"/>
          <a:cs typeface="MS PGothic" charset="0"/>
        </a:defRPr>
      </a:lvl3pPr>
      <a:lvl4pPr algn="ctr" defTabSz="3346450" rtl="0" eaLnBrk="0" fontAlgn="base" hangingPunct="0">
        <a:spcBef>
          <a:spcPct val="0"/>
        </a:spcBef>
        <a:spcAft>
          <a:spcPct val="0"/>
        </a:spcAft>
        <a:defRPr sz="16000">
          <a:solidFill>
            <a:schemeClr val="tx2"/>
          </a:solidFill>
          <a:latin typeface="Arial" pitchFamily="34" charset="0"/>
          <a:ea typeface="MS PGothic" panose="020B0600070205080204" pitchFamily="34" charset="-128"/>
          <a:cs typeface="MS PGothic" charset="0"/>
        </a:defRPr>
      </a:lvl4pPr>
      <a:lvl5pPr algn="ctr" defTabSz="3346450" rtl="0" eaLnBrk="0" fontAlgn="base" hangingPunct="0">
        <a:spcBef>
          <a:spcPct val="0"/>
        </a:spcBef>
        <a:spcAft>
          <a:spcPct val="0"/>
        </a:spcAft>
        <a:defRPr sz="16000">
          <a:solidFill>
            <a:schemeClr val="tx2"/>
          </a:solidFill>
          <a:latin typeface="Arial" pitchFamily="34" charset="0"/>
          <a:ea typeface="MS PGothic" panose="020B0600070205080204" pitchFamily="34" charset="-128"/>
          <a:cs typeface="MS PGothic" charset="0"/>
        </a:defRPr>
      </a:lvl5pPr>
      <a:lvl6pPr marL="375544" algn="ctr" defTabSz="3347298" rtl="0" fontAlgn="base">
        <a:spcBef>
          <a:spcPct val="0"/>
        </a:spcBef>
        <a:spcAft>
          <a:spcPct val="0"/>
        </a:spcAft>
        <a:defRPr sz="16099">
          <a:solidFill>
            <a:schemeClr val="tx2"/>
          </a:solidFill>
          <a:latin typeface="Arial" pitchFamily="34" charset="0"/>
        </a:defRPr>
      </a:lvl6pPr>
      <a:lvl7pPr marL="751088" algn="ctr" defTabSz="3347298" rtl="0" fontAlgn="base">
        <a:spcBef>
          <a:spcPct val="0"/>
        </a:spcBef>
        <a:spcAft>
          <a:spcPct val="0"/>
        </a:spcAft>
        <a:defRPr sz="16099">
          <a:solidFill>
            <a:schemeClr val="tx2"/>
          </a:solidFill>
          <a:latin typeface="Arial" pitchFamily="34" charset="0"/>
        </a:defRPr>
      </a:lvl7pPr>
      <a:lvl8pPr marL="1126632" algn="ctr" defTabSz="3347298" rtl="0" fontAlgn="base">
        <a:spcBef>
          <a:spcPct val="0"/>
        </a:spcBef>
        <a:spcAft>
          <a:spcPct val="0"/>
        </a:spcAft>
        <a:defRPr sz="16099">
          <a:solidFill>
            <a:schemeClr val="tx2"/>
          </a:solidFill>
          <a:latin typeface="Arial" pitchFamily="34" charset="0"/>
        </a:defRPr>
      </a:lvl8pPr>
      <a:lvl9pPr marL="1502176" algn="ctr" defTabSz="3347298" rtl="0" fontAlgn="base">
        <a:spcBef>
          <a:spcPct val="0"/>
        </a:spcBef>
        <a:spcAft>
          <a:spcPct val="0"/>
        </a:spcAft>
        <a:defRPr sz="16099">
          <a:solidFill>
            <a:schemeClr val="tx2"/>
          </a:solidFill>
          <a:latin typeface="Arial" pitchFamily="34" charset="0"/>
        </a:defRPr>
      </a:lvl9pPr>
    </p:titleStyle>
    <p:bodyStyle>
      <a:lvl1pPr marL="1255713" indent="-1255713" algn="l" defTabSz="3346450" rtl="0" eaLnBrk="0" fontAlgn="base" hangingPunct="0">
        <a:spcBef>
          <a:spcPct val="20000"/>
        </a:spcBef>
        <a:spcAft>
          <a:spcPct val="0"/>
        </a:spcAft>
        <a:buChar char="•"/>
        <a:defRPr sz="11700">
          <a:solidFill>
            <a:schemeClr val="tx1"/>
          </a:solidFill>
          <a:latin typeface="+mn-lt"/>
          <a:ea typeface="MS PGothic" panose="020B0600070205080204" pitchFamily="34" charset="-128"/>
          <a:cs typeface="MS PGothic" charset="0"/>
        </a:defRPr>
      </a:lvl1pPr>
      <a:lvl2pPr marL="2719388" indent="-1044575" algn="l" defTabSz="3346450" rtl="0" eaLnBrk="0" fontAlgn="base" hangingPunct="0">
        <a:spcBef>
          <a:spcPct val="20000"/>
        </a:spcBef>
        <a:spcAft>
          <a:spcPct val="0"/>
        </a:spcAft>
        <a:buChar char="–"/>
        <a:defRPr sz="10200">
          <a:solidFill>
            <a:schemeClr val="tx1"/>
          </a:solidFill>
          <a:latin typeface="+mn-lt"/>
          <a:ea typeface="MS PGothic" panose="020B0600070205080204" pitchFamily="34" charset="-128"/>
          <a:cs typeface="MS PGothic" charset="0"/>
        </a:defRPr>
      </a:lvl2pPr>
      <a:lvl3pPr marL="4183063" indent="-836613" algn="l" defTabSz="3346450" rtl="0" eaLnBrk="0" fontAlgn="base" hangingPunct="0">
        <a:spcBef>
          <a:spcPct val="20000"/>
        </a:spcBef>
        <a:spcAft>
          <a:spcPct val="0"/>
        </a:spcAft>
        <a:buChar char="•"/>
        <a:defRPr sz="8700">
          <a:solidFill>
            <a:schemeClr val="tx1"/>
          </a:solidFill>
          <a:latin typeface="+mn-lt"/>
          <a:ea typeface="MS PGothic" panose="020B0600070205080204" pitchFamily="34" charset="-128"/>
          <a:cs typeface="MS PGothic" charset="0"/>
        </a:defRPr>
      </a:lvl3pPr>
      <a:lvl4pPr marL="5857875" indent="-836613" algn="l" defTabSz="3346450" rtl="0" eaLnBrk="0" fontAlgn="base" hangingPunct="0">
        <a:spcBef>
          <a:spcPct val="20000"/>
        </a:spcBef>
        <a:spcAft>
          <a:spcPct val="0"/>
        </a:spcAft>
        <a:buChar char="–"/>
        <a:defRPr sz="7300">
          <a:solidFill>
            <a:schemeClr val="tx1"/>
          </a:solidFill>
          <a:latin typeface="+mn-lt"/>
          <a:ea typeface="MS PGothic" panose="020B0600070205080204" pitchFamily="34" charset="-128"/>
          <a:cs typeface="MS PGothic" charset="0"/>
        </a:defRPr>
      </a:lvl4pPr>
      <a:lvl5pPr marL="7531100" indent="-835025" algn="l" defTabSz="3346450" rtl="0" eaLnBrk="0" fontAlgn="base" hangingPunct="0">
        <a:spcBef>
          <a:spcPct val="20000"/>
        </a:spcBef>
        <a:spcAft>
          <a:spcPct val="0"/>
        </a:spcAft>
        <a:buChar char="»"/>
        <a:defRPr sz="7300">
          <a:solidFill>
            <a:schemeClr val="tx1"/>
          </a:solidFill>
          <a:latin typeface="+mn-lt"/>
          <a:ea typeface="MS PGothic" panose="020B0600070205080204" pitchFamily="34" charset="-128"/>
          <a:cs typeface="MS PGothic" charset="0"/>
        </a:defRPr>
      </a:lvl5pPr>
      <a:lvl6pPr marL="7907289" indent="-835847" algn="l" defTabSz="3347298" rtl="0" fontAlgn="base">
        <a:spcBef>
          <a:spcPct val="20000"/>
        </a:spcBef>
        <a:spcAft>
          <a:spcPct val="0"/>
        </a:spcAft>
        <a:buChar char="»"/>
        <a:defRPr sz="7310">
          <a:solidFill>
            <a:schemeClr val="tx1"/>
          </a:solidFill>
          <a:latin typeface="+mn-lt"/>
        </a:defRPr>
      </a:lvl6pPr>
      <a:lvl7pPr marL="8282833" indent="-835847" algn="l" defTabSz="3347298" rtl="0" fontAlgn="base">
        <a:spcBef>
          <a:spcPct val="20000"/>
        </a:spcBef>
        <a:spcAft>
          <a:spcPct val="0"/>
        </a:spcAft>
        <a:buChar char="»"/>
        <a:defRPr sz="7310">
          <a:solidFill>
            <a:schemeClr val="tx1"/>
          </a:solidFill>
          <a:latin typeface="+mn-lt"/>
        </a:defRPr>
      </a:lvl7pPr>
      <a:lvl8pPr marL="8658377" indent="-835847" algn="l" defTabSz="3347298" rtl="0" fontAlgn="base">
        <a:spcBef>
          <a:spcPct val="20000"/>
        </a:spcBef>
        <a:spcAft>
          <a:spcPct val="0"/>
        </a:spcAft>
        <a:buChar char="»"/>
        <a:defRPr sz="7310">
          <a:solidFill>
            <a:schemeClr val="tx1"/>
          </a:solidFill>
          <a:latin typeface="+mn-lt"/>
        </a:defRPr>
      </a:lvl8pPr>
      <a:lvl9pPr marL="9033921" indent="-835847" algn="l" defTabSz="3347298" rtl="0" fontAlgn="base">
        <a:spcBef>
          <a:spcPct val="20000"/>
        </a:spcBef>
        <a:spcAft>
          <a:spcPct val="0"/>
        </a:spcAft>
        <a:buChar char="»"/>
        <a:defRPr sz="7310">
          <a:solidFill>
            <a:schemeClr val="tx1"/>
          </a:solidFill>
          <a:latin typeface="+mn-lt"/>
        </a:defRPr>
      </a:lvl9pPr>
    </p:bodyStyle>
    <p:otherStyle>
      <a:defPPr>
        <a:defRPr lang="en-US"/>
      </a:defPPr>
      <a:lvl1pPr marL="0" algn="l" defTabSz="751088" rtl="0" eaLnBrk="1" latinLnBrk="0" hangingPunct="1">
        <a:defRPr sz="1479" kern="1200">
          <a:solidFill>
            <a:schemeClr val="tx1"/>
          </a:solidFill>
          <a:latin typeface="+mn-lt"/>
          <a:ea typeface="+mn-ea"/>
          <a:cs typeface="+mn-cs"/>
        </a:defRPr>
      </a:lvl1pPr>
      <a:lvl2pPr marL="375544" algn="l" defTabSz="751088" rtl="0" eaLnBrk="1" latinLnBrk="0" hangingPunct="1">
        <a:defRPr sz="1479" kern="1200">
          <a:solidFill>
            <a:schemeClr val="tx1"/>
          </a:solidFill>
          <a:latin typeface="+mn-lt"/>
          <a:ea typeface="+mn-ea"/>
          <a:cs typeface="+mn-cs"/>
        </a:defRPr>
      </a:lvl2pPr>
      <a:lvl3pPr marL="751088" algn="l" defTabSz="751088" rtl="0" eaLnBrk="1" latinLnBrk="0" hangingPunct="1">
        <a:defRPr sz="1479" kern="1200">
          <a:solidFill>
            <a:schemeClr val="tx1"/>
          </a:solidFill>
          <a:latin typeface="+mn-lt"/>
          <a:ea typeface="+mn-ea"/>
          <a:cs typeface="+mn-cs"/>
        </a:defRPr>
      </a:lvl3pPr>
      <a:lvl4pPr marL="1126632" algn="l" defTabSz="751088" rtl="0" eaLnBrk="1" latinLnBrk="0" hangingPunct="1">
        <a:defRPr sz="1479" kern="1200">
          <a:solidFill>
            <a:schemeClr val="tx1"/>
          </a:solidFill>
          <a:latin typeface="+mn-lt"/>
          <a:ea typeface="+mn-ea"/>
          <a:cs typeface="+mn-cs"/>
        </a:defRPr>
      </a:lvl4pPr>
      <a:lvl5pPr marL="1502176" algn="l" defTabSz="751088" rtl="0" eaLnBrk="1" latinLnBrk="0" hangingPunct="1">
        <a:defRPr sz="1479" kern="1200">
          <a:solidFill>
            <a:schemeClr val="tx1"/>
          </a:solidFill>
          <a:latin typeface="+mn-lt"/>
          <a:ea typeface="+mn-ea"/>
          <a:cs typeface="+mn-cs"/>
        </a:defRPr>
      </a:lvl5pPr>
      <a:lvl6pPr marL="1877720" algn="l" defTabSz="751088" rtl="0" eaLnBrk="1" latinLnBrk="0" hangingPunct="1">
        <a:defRPr sz="1479" kern="1200">
          <a:solidFill>
            <a:schemeClr val="tx1"/>
          </a:solidFill>
          <a:latin typeface="+mn-lt"/>
          <a:ea typeface="+mn-ea"/>
          <a:cs typeface="+mn-cs"/>
        </a:defRPr>
      </a:lvl6pPr>
      <a:lvl7pPr marL="2253264" algn="l" defTabSz="751088" rtl="0" eaLnBrk="1" latinLnBrk="0" hangingPunct="1">
        <a:defRPr sz="1479" kern="1200">
          <a:solidFill>
            <a:schemeClr val="tx1"/>
          </a:solidFill>
          <a:latin typeface="+mn-lt"/>
          <a:ea typeface="+mn-ea"/>
          <a:cs typeface="+mn-cs"/>
        </a:defRPr>
      </a:lvl7pPr>
      <a:lvl8pPr marL="2628809" algn="l" defTabSz="751088" rtl="0" eaLnBrk="1" latinLnBrk="0" hangingPunct="1">
        <a:defRPr sz="1479" kern="1200">
          <a:solidFill>
            <a:schemeClr val="tx1"/>
          </a:solidFill>
          <a:latin typeface="+mn-lt"/>
          <a:ea typeface="+mn-ea"/>
          <a:cs typeface="+mn-cs"/>
        </a:defRPr>
      </a:lvl8pPr>
      <a:lvl9pPr marL="3004353" algn="l" defTabSz="751088" rtl="0" eaLnBrk="1" latinLnBrk="0" hangingPunct="1">
        <a:defRPr sz="14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image" Target="../media/image8.jp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file:///\\orange\xpapps\TurningPoint\2003\Questions.html"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292099" y="969878"/>
            <a:ext cx="37080825"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135313">
              <a:defRPr sz="2800">
                <a:solidFill>
                  <a:schemeClr val="tx1"/>
                </a:solidFill>
                <a:latin typeface="Arial" panose="020B0604020202020204" pitchFamily="34" charset="0"/>
                <a:ea typeface="MS PGothic" panose="020B0600070205080204" pitchFamily="34" charset="-128"/>
              </a:defRPr>
            </a:lvl1pPr>
            <a:lvl2pPr marL="742950" indent="-285750" defTabSz="3135313">
              <a:defRPr sz="2800">
                <a:solidFill>
                  <a:schemeClr val="tx1"/>
                </a:solidFill>
                <a:latin typeface="Arial" panose="020B0604020202020204" pitchFamily="34" charset="0"/>
                <a:ea typeface="MS PGothic" panose="020B0600070205080204" pitchFamily="34" charset="-128"/>
              </a:defRPr>
            </a:lvl2pPr>
            <a:lvl3pPr marL="1143000" indent="-228600" defTabSz="3135313">
              <a:defRPr sz="2800">
                <a:solidFill>
                  <a:schemeClr val="tx1"/>
                </a:solidFill>
                <a:latin typeface="Arial" panose="020B0604020202020204" pitchFamily="34" charset="0"/>
                <a:ea typeface="MS PGothic" panose="020B0600070205080204" pitchFamily="34" charset="-128"/>
              </a:defRPr>
            </a:lvl3pPr>
            <a:lvl4pPr marL="1600200" indent="-228600" defTabSz="3135313">
              <a:defRPr sz="2800">
                <a:solidFill>
                  <a:schemeClr val="tx1"/>
                </a:solidFill>
                <a:latin typeface="Arial" panose="020B0604020202020204" pitchFamily="34" charset="0"/>
                <a:ea typeface="MS PGothic" panose="020B0600070205080204" pitchFamily="34" charset="-128"/>
              </a:defRPr>
            </a:lvl4pPr>
            <a:lvl5pPr marL="2057400" indent="-228600" defTabSz="3135313">
              <a:defRPr sz="2800">
                <a:solidFill>
                  <a:schemeClr val="tx1"/>
                </a:solidFill>
                <a:latin typeface="Arial" panose="020B0604020202020204" pitchFamily="34" charset="0"/>
                <a:ea typeface="MS PGothic" panose="020B0600070205080204" pitchFamily="34" charset="-128"/>
              </a:defRPr>
            </a:lvl5pPr>
            <a:lvl6pPr marL="2514600" indent="-228600" defTabSz="3135313"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defTabSz="3135313"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defTabSz="3135313"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defTabSz="3135313"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eaLnBrk="1" hangingPunct="1"/>
            <a:r>
              <a:rPr lang="en-US" altLang="en-US" sz="6300" b="1"/>
              <a:t>Wnt5a induced protein depalmitoylation is required for cell movement in Zebrafish (</a:t>
            </a:r>
            <a:r>
              <a:rPr lang="en-US" altLang="en-US" sz="6300" b="1" i="1"/>
              <a:t>Danio Rerio</a:t>
            </a:r>
            <a:r>
              <a:rPr lang="en-US" altLang="en-US" sz="6300" b="1"/>
              <a:t>).</a:t>
            </a:r>
            <a:r>
              <a:rPr lang="en-US" altLang="en-US" sz="3700" baseline="30000"/>
              <a:t> </a:t>
            </a:r>
          </a:p>
          <a:p>
            <a:pPr eaLnBrk="1" hangingPunct="1"/>
            <a:r>
              <a:rPr lang="en-US" altLang="en-US" sz="3700">
                <a:cs typeface="Arial" panose="020B0604020202020204" pitchFamily="34" charset="0"/>
              </a:rPr>
              <a:t>Phillip Bax</a:t>
            </a:r>
            <a:r>
              <a:rPr lang="en-US" altLang="en-US" sz="3700" baseline="30000">
                <a:cs typeface="Arial" panose="020B0604020202020204" pitchFamily="34" charset="0"/>
              </a:rPr>
              <a:t>4</a:t>
            </a:r>
            <a:r>
              <a:rPr lang="en-US" altLang="en-US" sz="3700">
                <a:cs typeface="Arial" panose="020B0604020202020204" pitchFamily="34" charset="0"/>
              </a:rPr>
              <a:t>, Elizabeth J. </a:t>
            </a:r>
            <a:r>
              <a:rPr lang="en-US" altLang="en-US" sz="3700" err="1">
                <a:cs typeface="Arial" panose="020B0604020202020204" pitchFamily="34" charset="0"/>
              </a:rPr>
              <a:t>Billquist</a:t>
            </a:r>
            <a:r>
              <a:rPr lang="en-US" altLang="en-US" sz="3700">
                <a:cs typeface="Arial" panose="020B0604020202020204" pitchFamily="34" charset="0"/>
              </a:rPr>
              <a:t>, Aaron P. Putzke</a:t>
            </a:r>
            <a:r>
              <a:rPr lang="en-US" altLang="en-US" sz="3700" baseline="30000">
                <a:cs typeface="Arial" panose="020B0604020202020204" pitchFamily="34" charset="0"/>
              </a:rPr>
              <a:t>3,</a:t>
            </a:r>
            <a:r>
              <a:rPr lang="en-US" altLang="en-US" sz="3700">
                <a:cs typeface="Arial" panose="020B0604020202020204" pitchFamily="34" charset="0"/>
              </a:rPr>
              <a:t>, Eric S. Witze</a:t>
            </a:r>
            <a:r>
              <a:rPr lang="en-US" altLang="en-US" sz="3700" baseline="30000">
                <a:cs typeface="Arial" panose="020B0604020202020204" pitchFamily="34" charset="0"/>
              </a:rPr>
              <a:t>1, 2 </a:t>
            </a:r>
            <a:endParaRPr lang="en-US" altLang="en-US" sz="3700">
              <a:cs typeface="Arial" panose="020B0604020202020204" pitchFamily="34" charset="0"/>
            </a:endParaRPr>
          </a:p>
          <a:p>
            <a:pPr eaLnBrk="1" hangingPunct="1"/>
            <a:r>
              <a:rPr lang="en-US" altLang="en-US" sz="3700">
                <a:cs typeface="Arial" panose="020B0604020202020204" pitchFamily="34" charset="0"/>
              </a:rPr>
              <a:t>Department of </a:t>
            </a:r>
            <a:r>
              <a:rPr lang="en-US" altLang="en-US" sz="3700" baseline="30000">
                <a:cs typeface="Arial" panose="020B0604020202020204" pitchFamily="34" charset="0"/>
              </a:rPr>
              <a:t>1</a:t>
            </a:r>
            <a:r>
              <a:rPr lang="en-US" altLang="en-US" sz="3700">
                <a:cs typeface="Arial" panose="020B0604020202020204" pitchFamily="34" charset="0"/>
              </a:rPr>
              <a:t>Cancer Biology, </a:t>
            </a:r>
            <a:r>
              <a:rPr lang="en-US" altLang="en-US" sz="3700" baseline="30000">
                <a:cs typeface="Arial" panose="020B0604020202020204" pitchFamily="34" charset="0"/>
              </a:rPr>
              <a:t>2</a:t>
            </a:r>
            <a:r>
              <a:rPr lang="en-US" altLang="en-US" sz="3700">
                <a:cs typeface="Arial" panose="020B0604020202020204" pitchFamily="34" charset="0"/>
              </a:rPr>
              <a:t>Abramson Family Cancer Research Institute, Perelman School of Medicine, University of Pennsylvania </a:t>
            </a:r>
          </a:p>
          <a:p>
            <a:pPr eaLnBrk="1" hangingPunct="1"/>
            <a:r>
              <a:rPr lang="en-US" altLang="en-US" sz="3700" baseline="30000">
                <a:cs typeface="Arial" panose="020B0604020202020204" pitchFamily="34" charset="0"/>
              </a:rPr>
              <a:t>3</a:t>
            </a:r>
            <a:r>
              <a:rPr lang="en-US" altLang="en-US" sz="3700">
                <a:cs typeface="Arial" panose="020B0604020202020204" pitchFamily="34" charset="0"/>
              </a:rPr>
              <a:t>Department of Biology Whitworth University, Spokane, WA 99251, </a:t>
            </a:r>
          </a:p>
        </p:txBody>
      </p:sp>
      <p:sp>
        <p:nvSpPr>
          <p:cNvPr id="4101" name="FlagCount" hidden="1">
            <a:hlinkClick r:id="rId4" action="ppaction://hlinkfile"/>
          </p:cNvPr>
          <p:cNvSpPr>
            <a:spLocks noChangeArrowheads="1"/>
          </p:cNvSpPr>
          <p:nvPr/>
        </p:nvSpPr>
        <p:spPr bwMode="auto">
          <a:xfrm>
            <a:off x="17795875" y="3260725"/>
            <a:ext cx="306388" cy="298450"/>
          </a:xfrm>
          <a:prstGeom prst="wedgeRoundRectCallout">
            <a:avLst>
              <a:gd name="adj1" fmla="val -2323819"/>
              <a:gd name="adj2" fmla="val 121676"/>
              <a:gd name="adj3" fmla="val 16667"/>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defTabSz="3135313">
              <a:defRPr sz="3200">
                <a:solidFill>
                  <a:schemeClr val="tx1"/>
                </a:solidFill>
                <a:latin typeface="Arial" panose="020B0604020202020204" pitchFamily="34" charset="0"/>
                <a:ea typeface="MS PGothic" panose="020B0600070205080204" pitchFamily="34" charset="-128"/>
              </a:defRPr>
            </a:lvl1pPr>
            <a:lvl2pPr marL="742950" indent="-285750" defTabSz="3135313">
              <a:defRPr sz="3200">
                <a:solidFill>
                  <a:schemeClr val="tx1"/>
                </a:solidFill>
                <a:latin typeface="Arial" panose="020B0604020202020204" pitchFamily="34" charset="0"/>
                <a:ea typeface="MS PGothic" panose="020B0600070205080204" pitchFamily="34" charset="-128"/>
              </a:defRPr>
            </a:lvl2pPr>
            <a:lvl3pPr marL="1143000" indent="-228600" defTabSz="3135313">
              <a:defRPr sz="3200">
                <a:solidFill>
                  <a:schemeClr val="tx1"/>
                </a:solidFill>
                <a:latin typeface="Arial" panose="020B0604020202020204" pitchFamily="34" charset="0"/>
                <a:ea typeface="MS PGothic" panose="020B0600070205080204" pitchFamily="34" charset="-128"/>
              </a:defRPr>
            </a:lvl3pPr>
            <a:lvl4pPr marL="1600200" indent="-228600" defTabSz="3135313">
              <a:defRPr sz="3200">
                <a:solidFill>
                  <a:schemeClr val="tx1"/>
                </a:solidFill>
                <a:latin typeface="Arial" panose="020B0604020202020204" pitchFamily="34" charset="0"/>
                <a:ea typeface="MS PGothic" panose="020B0600070205080204" pitchFamily="34" charset="-128"/>
              </a:defRPr>
            </a:lvl4pPr>
            <a:lvl5pPr marL="2057400" indent="-228600" defTabSz="3135313">
              <a:defRPr sz="3200">
                <a:solidFill>
                  <a:schemeClr val="tx1"/>
                </a:solidFill>
                <a:latin typeface="Arial" panose="020B0604020202020204" pitchFamily="34" charset="0"/>
                <a:ea typeface="MS PGothic" panose="020B0600070205080204" pitchFamily="34" charset="-128"/>
              </a:defRPr>
            </a:lvl5pPr>
            <a:lvl6pPr marL="2514600" indent="-228600" defTabSz="3135313"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defTabSz="3135313"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defTabSz="3135313"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defTabSz="3135313"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defRPr/>
            </a:pPr>
            <a:r>
              <a:rPr lang="en-US" altLang="en-US" sz="1150" b="1">
                <a:latin typeface="Tahoma" panose="020B0604030504040204" pitchFamily="34" charset="0"/>
                <a:cs typeface="Arial" panose="020B0604020202020204" pitchFamily="34" charset="0"/>
              </a:rPr>
              <a:t>0</a:t>
            </a:r>
          </a:p>
        </p:txBody>
      </p:sp>
      <p:sp>
        <p:nvSpPr>
          <p:cNvPr id="4102" name="Rectangle 437"/>
          <p:cNvSpPr>
            <a:spLocks noChangeArrowheads="1"/>
          </p:cNvSpPr>
          <p:nvPr/>
        </p:nvSpPr>
        <p:spPr bwMode="auto">
          <a:xfrm>
            <a:off x="20024725" y="11418888"/>
            <a:ext cx="1841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en-US" altLang="en-US" sz="2628"/>
          </a:p>
        </p:txBody>
      </p:sp>
      <p:sp>
        <p:nvSpPr>
          <p:cNvPr id="4103" name="Rectangle 442"/>
          <p:cNvSpPr>
            <a:spLocks noChangeArrowheads="1"/>
          </p:cNvSpPr>
          <p:nvPr/>
        </p:nvSpPr>
        <p:spPr bwMode="auto">
          <a:xfrm>
            <a:off x="212725" y="156369"/>
            <a:ext cx="39722425" cy="625475"/>
          </a:xfrm>
          <a:prstGeom prst="rect">
            <a:avLst/>
          </a:prstGeom>
          <a:solidFill>
            <a:srgbClr val="C00000"/>
          </a:solidFill>
          <a:ln w="9525">
            <a:solidFill>
              <a:srgbClr val="C00000"/>
            </a:solidFill>
            <a:miter lim="800000"/>
            <a:headEnd/>
            <a:tailEnd/>
          </a:ln>
        </p:spPr>
        <p:txBody>
          <a:bodyPr wrap="none" anchor="ctr"/>
          <a:lstStyle>
            <a:lvl1pPr defTabSz="4075113">
              <a:spcBef>
                <a:spcPct val="20000"/>
              </a:spcBef>
              <a:buChar char="•"/>
              <a:defRPr sz="14300">
                <a:solidFill>
                  <a:schemeClr val="tx1"/>
                </a:solidFill>
                <a:latin typeface="Arial" panose="020B0604020202020204" pitchFamily="34" charset="0"/>
                <a:ea typeface="MS PGothic" panose="020B0600070205080204" pitchFamily="34" charset="-128"/>
              </a:defRPr>
            </a:lvl1pPr>
            <a:lvl2pPr marL="742950" indent="-285750" defTabSz="4075113">
              <a:spcBef>
                <a:spcPct val="20000"/>
              </a:spcBef>
              <a:buChar char="–"/>
              <a:defRPr sz="12500">
                <a:solidFill>
                  <a:schemeClr val="tx1"/>
                </a:solidFill>
                <a:latin typeface="Arial" panose="020B0604020202020204" pitchFamily="34" charset="0"/>
                <a:ea typeface="MS PGothic" panose="020B0600070205080204" pitchFamily="34" charset="-128"/>
              </a:defRPr>
            </a:lvl2pPr>
            <a:lvl3pPr marL="1143000" indent="-228600" defTabSz="4075113">
              <a:spcBef>
                <a:spcPct val="20000"/>
              </a:spcBef>
              <a:buChar char="•"/>
              <a:defRPr sz="10700">
                <a:solidFill>
                  <a:schemeClr val="tx1"/>
                </a:solidFill>
                <a:latin typeface="Arial" panose="020B0604020202020204" pitchFamily="34" charset="0"/>
                <a:ea typeface="MS PGothic" panose="020B0600070205080204" pitchFamily="34" charset="-128"/>
              </a:defRPr>
            </a:lvl3pPr>
            <a:lvl4pPr marL="1600200" indent="-228600" defTabSz="4075113">
              <a:spcBef>
                <a:spcPct val="20000"/>
              </a:spcBef>
              <a:buChar char="–"/>
              <a:defRPr sz="8900">
                <a:solidFill>
                  <a:schemeClr val="tx1"/>
                </a:solidFill>
                <a:latin typeface="Arial" panose="020B0604020202020204" pitchFamily="34" charset="0"/>
                <a:ea typeface="MS PGothic" panose="020B0600070205080204" pitchFamily="34" charset="-128"/>
              </a:defRPr>
            </a:lvl4pPr>
            <a:lvl5pPr marL="2057400" indent="-228600" defTabSz="4075113">
              <a:spcBef>
                <a:spcPct val="20000"/>
              </a:spcBef>
              <a:buChar char="»"/>
              <a:defRPr sz="8900">
                <a:solidFill>
                  <a:schemeClr val="tx1"/>
                </a:solidFill>
                <a:latin typeface="Arial" panose="020B0604020202020204" pitchFamily="34" charset="0"/>
                <a:ea typeface="MS PGothic" panose="020B0600070205080204" pitchFamily="34" charset="-128"/>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ea typeface="MS PGothic" panose="020B0600070205080204" pitchFamily="34" charset="-128"/>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ea typeface="MS PGothic" panose="020B0600070205080204" pitchFamily="34" charset="-128"/>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ea typeface="MS PGothic" panose="020B0600070205080204" pitchFamily="34" charset="-128"/>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defRPr/>
            </a:pPr>
            <a:endParaRPr lang="en-US" altLang="en-US" sz="6571">
              <a:solidFill>
                <a:srgbClr val="000066"/>
              </a:solidFill>
            </a:endParaRPr>
          </a:p>
        </p:txBody>
      </p:sp>
      <p:sp>
        <p:nvSpPr>
          <p:cNvPr id="4104" name="Rectangle 443"/>
          <p:cNvSpPr>
            <a:spLocks noChangeArrowheads="1"/>
          </p:cNvSpPr>
          <p:nvPr/>
        </p:nvSpPr>
        <p:spPr bwMode="auto">
          <a:xfrm>
            <a:off x="219075" y="3821906"/>
            <a:ext cx="39777988" cy="347663"/>
          </a:xfrm>
          <a:prstGeom prst="rect">
            <a:avLst/>
          </a:prstGeom>
          <a:solidFill>
            <a:srgbClr val="C00000"/>
          </a:solidFill>
          <a:ln w="9525">
            <a:solidFill>
              <a:srgbClr val="000066"/>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en-US" altLang="en-US" sz="2628"/>
          </a:p>
        </p:txBody>
      </p:sp>
      <p:sp>
        <p:nvSpPr>
          <p:cNvPr id="4106" name="Rectangle 875"/>
          <p:cNvSpPr>
            <a:spLocks noChangeArrowheads="1"/>
          </p:cNvSpPr>
          <p:nvPr/>
        </p:nvSpPr>
        <p:spPr bwMode="auto">
          <a:xfrm>
            <a:off x="27001788" y="4230688"/>
            <a:ext cx="12944475" cy="20615275"/>
          </a:xfrm>
          <a:prstGeom prst="rect">
            <a:avLst/>
          </a:prstGeom>
          <a:noFill/>
          <a:ln w="571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en-US" altLang="en-US" sz="2628"/>
          </a:p>
        </p:txBody>
      </p:sp>
      <p:sp>
        <p:nvSpPr>
          <p:cNvPr id="4107" name="Rectangle 728"/>
          <p:cNvSpPr>
            <a:spLocks noChangeArrowheads="1"/>
          </p:cNvSpPr>
          <p:nvPr/>
        </p:nvSpPr>
        <p:spPr bwMode="auto">
          <a:xfrm>
            <a:off x="27028775" y="31257875"/>
            <a:ext cx="12917488" cy="5013325"/>
          </a:xfrm>
          <a:prstGeom prst="rect">
            <a:avLst/>
          </a:prstGeom>
          <a:noFill/>
          <a:ln w="603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en-US" altLang="en-US" sz="2628"/>
          </a:p>
        </p:txBody>
      </p:sp>
      <p:sp>
        <p:nvSpPr>
          <p:cNvPr id="4108" name="TextBox 165"/>
          <p:cNvSpPr txBox="1">
            <a:spLocks noChangeArrowheads="1"/>
          </p:cNvSpPr>
          <p:nvPr/>
        </p:nvSpPr>
        <p:spPr bwMode="auto">
          <a:xfrm>
            <a:off x="30305375" y="31840488"/>
            <a:ext cx="5929313"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4436" b="1">
                <a:solidFill>
                  <a:srgbClr val="000000"/>
                </a:solidFill>
              </a:rPr>
              <a:t>Acknowledgements</a:t>
            </a:r>
          </a:p>
        </p:txBody>
      </p:sp>
      <p:sp>
        <p:nvSpPr>
          <p:cNvPr id="4109" name="TextBox 167"/>
          <p:cNvSpPr txBox="1">
            <a:spLocks noChangeArrowheads="1"/>
          </p:cNvSpPr>
          <p:nvPr/>
        </p:nvSpPr>
        <p:spPr bwMode="auto">
          <a:xfrm>
            <a:off x="27371675" y="32700913"/>
            <a:ext cx="123348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Font typeface="Arial" panose="020B0604020202020204" pitchFamily="34" charset="0"/>
              <a:buChar char="•"/>
              <a:defRPr/>
            </a:pPr>
            <a:r>
              <a:rPr lang="en-US" altLang="en-US" sz="3614" b="1">
                <a:solidFill>
                  <a:srgbClr val="800000"/>
                </a:solidFill>
                <a:latin typeface="Calibri" panose="020F0502020204030204" pitchFamily="34" charset="0"/>
              </a:rPr>
              <a:t> Murdock Charitable Trust Grant to AP</a:t>
            </a:r>
          </a:p>
          <a:p>
            <a:pPr>
              <a:buFont typeface="Arial" panose="020B0604020202020204" pitchFamily="34" charset="0"/>
              <a:buChar char="•"/>
              <a:defRPr/>
            </a:pPr>
            <a:r>
              <a:rPr lang="en-US" altLang="en-US" sz="3614" b="1">
                <a:solidFill>
                  <a:srgbClr val="800000"/>
                </a:solidFill>
                <a:latin typeface="Calibri" panose="020F0502020204030204" pitchFamily="34" charset="0"/>
              </a:rPr>
              <a:t> National Science Foundation-funded REU </a:t>
            </a:r>
            <a:r>
              <a:rPr lang="en-US" altLang="en-US" sz="3614" b="1">
                <a:solidFill>
                  <a:srgbClr val="800000"/>
                </a:solidFill>
              </a:rPr>
              <a:t>0754293</a:t>
            </a:r>
          </a:p>
          <a:p>
            <a:pPr>
              <a:buFont typeface="Arial" panose="020B0604020202020204" pitchFamily="34" charset="0"/>
              <a:buChar char="•"/>
              <a:defRPr/>
            </a:pPr>
            <a:r>
              <a:rPr lang="en-US" altLang="en-US" sz="3614" b="1">
                <a:solidFill>
                  <a:srgbClr val="800000"/>
                </a:solidFill>
                <a:latin typeface="Calibri" panose="020F0502020204030204" pitchFamily="34" charset="0"/>
              </a:rPr>
              <a:t> National Science Foundation-funded MRI </a:t>
            </a:r>
            <a:r>
              <a:rPr lang="en-US" altLang="en-US" sz="3614" b="1">
                <a:solidFill>
                  <a:srgbClr val="800000"/>
                </a:solidFill>
              </a:rPr>
              <a:t>1335890</a:t>
            </a:r>
          </a:p>
          <a:p>
            <a:pPr>
              <a:buFont typeface="Arial" panose="020B0604020202020204" pitchFamily="34" charset="0"/>
              <a:buChar char="•"/>
              <a:defRPr/>
            </a:pPr>
            <a:r>
              <a:rPr lang="en-US" altLang="en-US" sz="3614" b="1">
                <a:solidFill>
                  <a:srgbClr val="800000"/>
                </a:solidFill>
                <a:latin typeface="Calibri" panose="020F0502020204030204" pitchFamily="34" charset="0"/>
              </a:rPr>
              <a:t> HHMI Faculty Development Grant to AP and JM</a:t>
            </a:r>
          </a:p>
          <a:p>
            <a:pPr>
              <a:buFont typeface="Arial" panose="020B0604020202020204" pitchFamily="34" charset="0"/>
              <a:buChar char="•"/>
              <a:defRPr/>
            </a:pPr>
            <a:r>
              <a:rPr lang="en-US" altLang="en-US" sz="3614" b="1">
                <a:solidFill>
                  <a:srgbClr val="800000"/>
                </a:solidFill>
                <a:latin typeface="Calibri" panose="020F0502020204030204" pitchFamily="34" charset="0"/>
              </a:rPr>
              <a:t> Members of the Putzke lab</a:t>
            </a:r>
            <a:endParaRPr lang="en-US" altLang="en-US" sz="3614" b="1">
              <a:solidFill>
                <a:srgbClr val="800000"/>
              </a:solidFill>
            </a:endParaRPr>
          </a:p>
        </p:txBody>
      </p:sp>
      <p:sp>
        <p:nvSpPr>
          <p:cNvPr id="4113" name="Rectangle 864"/>
          <p:cNvSpPr>
            <a:spLocks noChangeArrowheads="1"/>
          </p:cNvSpPr>
          <p:nvPr/>
        </p:nvSpPr>
        <p:spPr bwMode="auto">
          <a:xfrm>
            <a:off x="13793788" y="4252913"/>
            <a:ext cx="12933362" cy="32018287"/>
          </a:xfrm>
          <a:prstGeom prst="rect">
            <a:avLst/>
          </a:prstGeom>
          <a:noFill/>
          <a:ln w="603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en-US" altLang="en-US" sz="2628"/>
          </a:p>
        </p:txBody>
      </p:sp>
      <p:sp>
        <p:nvSpPr>
          <p:cNvPr id="4115" name="Rectangle 190"/>
          <p:cNvSpPr>
            <a:spLocks noChangeArrowheads="1"/>
          </p:cNvSpPr>
          <p:nvPr/>
        </p:nvSpPr>
        <p:spPr bwMode="auto">
          <a:xfrm>
            <a:off x="27436539" y="4495800"/>
            <a:ext cx="12327413" cy="145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4436" b="1">
                <a:solidFill>
                  <a:srgbClr val="000000"/>
                </a:solidFill>
              </a:rPr>
              <a:t>Expression of C</a:t>
            </a:r>
            <a:r>
              <a:rPr lang="en-US" altLang="en-US" sz="4436" b="1" baseline="30000">
                <a:solidFill>
                  <a:srgbClr val="000000"/>
                </a:solidFill>
              </a:rPr>
              <a:t>590</a:t>
            </a:r>
            <a:r>
              <a:rPr lang="en-US" altLang="en-US" sz="4436" b="1">
                <a:solidFill>
                  <a:srgbClr val="000000"/>
                </a:solidFill>
              </a:rPr>
              <a:t>G MCAM partially rescues </a:t>
            </a:r>
          </a:p>
          <a:p>
            <a:pPr algn="ctr" eaLnBrk="1" hangingPunct="1">
              <a:defRPr/>
            </a:pPr>
            <a:r>
              <a:rPr lang="en-US" altLang="en-US" sz="4436" b="1">
                <a:solidFill>
                  <a:srgbClr val="000000"/>
                </a:solidFill>
              </a:rPr>
              <a:t>Wnt5b morpholino</a:t>
            </a:r>
          </a:p>
        </p:txBody>
      </p:sp>
      <p:sp>
        <p:nvSpPr>
          <p:cNvPr id="4116" name="Rectangle 875"/>
          <p:cNvSpPr>
            <a:spLocks noChangeArrowheads="1"/>
          </p:cNvSpPr>
          <p:nvPr/>
        </p:nvSpPr>
        <p:spPr bwMode="auto">
          <a:xfrm>
            <a:off x="27028775" y="25146000"/>
            <a:ext cx="12906375" cy="5810250"/>
          </a:xfrm>
          <a:prstGeom prst="rect">
            <a:avLst/>
          </a:prstGeom>
          <a:noFill/>
          <a:ln w="571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en-US" altLang="en-US" sz="2628"/>
          </a:p>
        </p:txBody>
      </p:sp>
      <p:sp>
        <p:nvSpPr>
          <p:cNvPr id="4117" name="Rectangle 198"/>
          <p:cNvSpPr>
            <a:spLocks noChangeArrowheads="1"/>
          </p:cNvSpPr>
          <p:nvPr/>
        </p:nvSpPr>
        <p:spPr bwMode="auto">
          <a:xfrm>
            <a:off x="28717875" y="25222200"/>
            <a:ext cx="95027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4436" b="1">
                <a:solidFill>
                  <a:srgbClr val="000000"/>
                </a:solidFill>
              </a:rPr>
              <a:t>Conclusions</a:t>
            </a:r>
            <a:r>
              <a:rPr lang="en-US" altLang="en-US" sz="4436" b="1">
                <a:solidFill>
                  <a:srgbClr val="FF6600"/>
                </a:solidFill>
              </a:rPr>
              <a:t> </a:t>
            </a:r>
            <a:r>
              <a:rPr lang="en-US" altLang="en-US" sz="4436" b="1">
                <a:solidFill>
                  <a:srgbClr val="000000"/>
                </a:solidFill>
              </a:rPr>
              <a:t>and Continuing Work</a:t>
            </a:r>
          </a:p>
        </p:txBody>
      </p:sp>
      <p:sp>
        <p:nvSpPr>
          <p:cNvPr id="2064" name="TextBox 199"/>
          <p:cNvSpPr txBox="1">
            <a:spLocks noChangeArrowheads="1"/>
          </p:cNvSpPr>
          <p:nvPr/>
        </p:nvSpPr>
        <p:spPr bwMode="auto">
          <a:xfrm>
            <a:off x="27192288" y="25609550"/>
            <a:ext cx="12514262" cy="444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2900"/>
          </a:p>
          <a:p>
            <a:pPr eaLnBrk="1" hangingPunct="1">
              <a:spcAft>
                <a:spcPts val="1200"/>
              </a:spcAft>
              <a:buFont typeface="Arial" panose="020B0604020202020204" pitchFamily="34" charset="0"/>
              <a:buChar char="•"/>
            </a:pPr>
            <a:r>
              <a:rPr lang="en-US" altLang="en-US" sz="2600"/>
              <a:t> Decreasing protein depalmitoylation through the inhibition of APT1 results in a decrease in cell movement, resulting in the disruption of convergent extension defects and a shortened anterior-posterior axis in zebrafish embryos.</a:t>
            </a:r>
          </a:p>
          <a:p>
            <a:pPr eaLnBrk="1" hangingPunct="1">
              <a:spcAft>
                <a:spcPts val="1200"/>
              </a:spcAft>
              <a:buFont typeface="Arial" panose="020B0604020202020204" pitchFamily="34" charset="0"/>
              <a:buChar char="•"/>
            </a:pPr>
            <a:r>
              <a:rPr lang="en-US" altLang="en-US" sz="2600"/>
              <a:t> The ability of the C</a:t>
            </a:r>
            <a:r>
              <a:rPr lang="en-US" altLang="en-US" sz="2600" baseline="30000"/>
              <a:t>590</a:t>
            </a:r>
            <a:r>
              <a:rPr lang="en-US" altLang="en-US" sz="2600"/>
              <a:t>G mutation to partially rescue the Wnt5b morpholino phenotype implicates depalmitoylation of cell adhesion molecules as a mechanism for facilitating Wnt regulated convergent extension cell movements. </a:t>
            </a:r>
          </a:p>
          <a:p>
            <a:pPr eaLnBrk="1" hangingPunct="1">
              <a:spcAft>
                <a:spcPts val="1200"/>
              </a:spcAft>
              <a:buFont typeface="Arial" panose="020B0604020202020204" pitchFamily="34" charset="0"/>
              <a:buChar char="•"/>
            </a:pPr>
            <a:r>
              <a:rPr lang="en-US" altLang="en-US" sz="2600"/>
              <a:t>Future work includes determining the specificity of APT1. It is possible that overexpression of APT1 may simply decrease the total levels of palmitoylated surface receptors like MCAM and CD44 causing increased cell invasion.</a:t>
            </a:r>
          </a:p>
        </p:txBody>
      </p:sp>
      <p:grpSp>
        <p:nvGrpSpPr>
          <p:cNvPr id="2065" name="Group 9"/>
          <p:cNvGrpSpPr>
            <a:grpSpLocks/>
          </p:cNvGrpSpPr>
          <p:nvPr/>
        </p:nvGrpSpPr>
        <p:grpSpPr bwMode="auto">
          <a:xfrm>
            <a:off x="292100" y="4252913"/>
            <a:ext cx="13271500" cy="6562421"/>
            <a:chOff x="677437" y="7933972"/>
            <a:chExt cx="13421506" cy="3982420"/>
          </a:xfrm>
        </p:grpSpPr>
        <p:sp>
          <p:nvSpPr>
            <p:cNvPr id="4111" name="Rectangle 728"/>
            <p:cNvSpPr>
              <a:spLocks noChangeArrowheads="1"/>
            </p:cNvSpPr>
            <p:nvPr/>
          </p:nvSpPr>
          <p:spPr bwMode="auto">
            <a:xfrm>
              <a:off x="677437" y="7933972"/>
              <a:ext cx="13350866" cy="3982420"/>
            </a:xfrm>
            <a:prstGeom prst="rect">
              <a:avLst/>
            </a:prstGeom>
            <a:noFill/>
            <a:ln w="603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en-US" altLang="en-US" sz="2628"/>
            </a:p>
          </p:txBody>
        </p:sp>
        <p:sp>
          <p:nvSpPr>
            <p:cNvPr id="4112" name="TextBox 178"/>
            <p:cNvSpPr txBox="1">
              <a:spLocks noChangeArrowheads="1"/>
            </p:cNvSpPr>
            <p:nvPr/>
          </p:nvSpPr>
          <p:spPr bwMode="auto">
            <a:xfrm>
              <a:off x="3973415" y="8058343"/>
              <a:ext cx="6195406" cy="42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4436" b="1"/>
                <a:t>Abstract</a:t>
              </a:r>
            </a:p>
          </p:txBody>
        </p:sp>
        <p:sp>
          <p:nvSpPr>
            <p:cNvPr id="2089" name="TextBox 134"/>
            <p:cNvSpPr txBox="1">
              <a:spLocks noChangeArrowheads="1"/>
            </p:cNvSpPr>
            <p:nvPr/>
          </p:nvSpPr>
          <p:spPr bwMode="auto">
            <a:xfrm>
              <a:off x="838385" y="8436577"/>
              <a:ext cx="13260558" cy="3089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2600"/>
                <a:t>Polarized cell movement is critical for embryonic development and metastatic disease. The noncanonical Wnt pathway regulates cell polarity and polarized cell movement, but the molecular mechanisms are not well understood. We find that protein depalmitoylation promotes cell migration/invasion during embryonic morphogenesis and cancer cell invasion.   Additionally, Wnt5a promotes depalmitoylation of the melanoma cell adhesion molecule (MCAM) and a point mutation in cysteine 590 specifically blocks MCAM palmitoylation.  This mutation increases dynamic polarized MCAM localization and cell invasion.  Directly altering expression of the basal protein palmitoylation machinery is sufficient to augment directional cell movement in three dimensional collagen invasion assays and during Wnt regulated morphogenic cell movement in zebrafish embryos. Additionally, tumor derived mutations in palmitoyl transferases also decrease protein palmitoylation and have impaired ability to suppress cell invasion.  Our results suggest that protein depalmitoylation is required for efficient directional cell movement during vertebrate morphogenesis and in cancer progression.</a:t>
              </a:r>
            </a:p>
          </p:txBody>
        </p:sp>
      </p:grpSp>
      <p:sp>
        <p:nvSpPr>
          <p:cNvPr id="2069" name="TextBox 14"/>
          <p:cNvSpPr txBox="1">
            <a:spLocks noChangeArrowheads="1"/>
          </p:cNvSpPr>
          <p:nvPr/>
        </p:nvSpPr>
        <p:spPr bwMode="auto">
          <a:xfrm>
            <a:off x="27278012" y="6588502"/>
            <a:ext cx="6191250" cy="895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eaLnBrk="1" hangingPunct="1"/>
            <a:r>
              <a:rPr lang="en-US" altLang="en-US" sz="2400" b="1"/>
              <a:t>Figure 6. </a:t>
            </a:r>
            <a:r>
              <a:rPr lang="en-US" altLang="en-US" sz="2400" b="1" i="1"/>
              <a:t>In </a:t>
            </a:r>
            <a:r>
              <a:rPr lang="en-US" altLang="en-US" sz="2400" b="1"/>
              <a:t>situ hybridization shows that the palmitoylation resistant mutant MCAM C</a:t>
            </a:r>
            <a:r>
              <a:rPr lang="en-US" altLang="en-US" sz="2400" b="1" baseline="30000"/>
              <a:t>590</a:t>
            </a:r>
            <a:r>
              <a:rPr lang="en-US" altLang="en-US" sz="2400" b="1"/>
              <a:t>G decreases percent of embryos showing severe phenotype when co-injected with Wnt5b. </a:t>
            </a:r>
            <a:r>
              <a:rPr lang="en-US" altLang="en-US" sz="2400"/>
              <a:t>To further define the role of protein depalmitoylation during convergent extension cell movements the sufficiency of the palmitoylation resistant MCAM mutant to rescue the Wnt5b morpholino phenotype was tested. Since Wnt5a treatment increases depalmitoylation of MCAM in cultured cells we hypothesized that expression of the palmitoylation resistant form of MCAM might be sufficient to bypass Wnt5b inhibition in zebrafish. Embryos were co-injected with mRNA encoding the palmitoylation resistant C590G mutant MCAM-GFP and the Wnt5b morpholino. To measure the degree of rescue, embryos were stained for ntl mRNA by in situ hybridization and the phenotype of each embryo was categorized as wild type or as showing mild, moderate or severe defect.</a:t>
            </a:r>
          </a:p>
        </p:txBody>
      </p:sp>
      <p:sp>
        <p:nvSpPr>
          <p:cNvPr id="2070" name="TextBox 14"/>
          <p:cNvSpPr txBox="1">
            <a:spLocks noChangeArrowheads="1"/>
          </p:cNvSpPr>
          <p:nvPr/>
        </p:nvSpPr>
        <p:spPr bwMode="auto">
          <a:xfrm>
            <a:off x="34689126" y="16524030"/>
            <a:ext cx="4970026"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2400" b="1"/>
              <a:t>Figure 7. Phenotype of embryos injected with Wnt5b MO (n=54), Wnt5b MO+C590G MCAM-GFP (n=82), and Wnt5b+WT MCAM mRNA (n=77)</a:t>
            </a:r>
            <a:r>
              <a:rPr lang="en-US" altLang="en-US" sz="2400"/>
              <a:t>. The embryos co-injected with Wnt5b morpholino and C</a:t>
            </a:r>
            <a:r>
              <a:rPr lang="en-US" altLang="en-US" sz="2400" baseline="30000"/>
              <a:t>590</a:t>
            </a:r>
            <a:r>
              <a:rPr lang="en-US" altLang="en-US" sz="2400"/>
              <a:t>G MCAM-GFP mRNA showed a decrease in the percentage of embryos with severe migration defects of </a:t>
            </a:r>
            <a:r>
              <a:rPr lang="en-US" altLang="en-US" sz="2400" i="1"/>
              <a:t>ntl</a:t>
            </a:r>
            <a:r>
              <a:rPr lang="en-US" altLang="en-US" sz="2400"/>
              <a:t> expressing cells (12.2% of embryos) compared to embryos injected with Wnt5b morpholino alone (35.1% of embryos). In embryos co-injected with Wnt5b morpholino and WT MCAM-GFP mRNA the percentage of embryos displaying the severe defect in cell migration was only slightly reduced (26.0% of embryos). </a:t>
            </a:r>
            <a:endParaRPr lang="en-US" altLang="en-US" sz="2600"/>
          </a:p>
        </p:txBody>
      </p:sp>
      <p:sp>
        <p:nvSpPr>
          <p:cNvPr id="4105" name="Rectangle 728"/>
          <p:cNvSpPr>
            <a:spLocks noChangeArrowheads="1"/>
          </p:cNvSpPr>
          <p:nvPr/>
        </p:nvSpPr>
        <p:spPr bwMode="auto">
          <a:xfrm>
            <a:off x="292099" y="10972800"/>
            <a:ext cx="13177839" cy="25295483"/>
          </a:xfrm>
          <a:prstGeom prst="rect">
            <a:avLst/>
          </a:prstGeom>
          <a:noFill/>
          <a:ln w="603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lang="en-US" altLang="en-US" sz="2628"/>
          </a:p>
        </p:txBody>
      </p:sp>
      <p:sp>
        <p:nvSpPr>
          <p:cNvPr id="2083" name="TextBox 13"/>
          <p:cNvSpPr txBox="1">
            <a:spLocks noChangeArrowheads="1"/>
          </p:cNvSpPr>
          <p:nvPr/>
        </p:nvSpPr>
        <p:spPr bwMode="auto">
          <a:xfrm>
            <a:off x="769221" y="15314366"/>
            <a:ext cx="5457897" cy="6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pPr eaLnBrk="1" hangingPunct="1"/>
            <a:r>
              <a:rPr lang="en-US" altLang="en-US" sz="2300" b="1"/>
              <a:t>Figure 1. Morphology of Zebrafish embryos injected with control, Wnt5b morpholino, APT1 morpholino, and Wnt5b; APT1 morpholino at 24 hours post fertilization (hpf).</a:t>
            </a:r>
            <a:r>
              <a:rPr lang="en-US" altLang="en-US" sz="2300"/>
              <a:t> In both Wnt5b morpholino and APT1 morpholino injected embryos we observed a shortened A/P axis with ventrally bent tails that closely resemble the morphology of the Wnt5b mutant pipetail and the Wnt5b morpholino phenotype at 24 hpf, suggesting that the inhibiting Wnt5b and APT1 translation interferes with convergent extension. The phenotype was observed to be more severe when the embryos were co-injected with both the Wnt5b and APT1 morpholinos. </a:t>
            </a:r>
          </a:p>
        </p:txBody>
      </p:sp>
      <p:sp>
        <p:nvSpPr>
          <p:cNvPr id="4131" name="Rectangle 185"/>
          <p:cNvSpPr>
            <a:spLocks noChangeArrowheads="1"/>
          </p:cNvSpPr>
          <p:nvPr/>
        </p:nvSpPr>
        <p:spPr bwMode="auto">
          <a:xfrm>
            <a:off x="837938" y="11029820"/>
            <a:ext cx="12579569" cy="145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4436" b="1">
                <a:solidFill>
                  <a:srgbClr val="000000"/>
                </a:solidFill>
              </a:rPr>
              <a:t>Wnt5b and APT1 Morpholinos </a:t>
            </a:r>
          </a:p>
          <a:p>
            <a:pPr algn="ctr" eaLnBrk="1" hangingPunct="1">
              <a:defRPr/>
            </a:pPr>
            <a:r>
              <a:rPr lang="en-US" altLang="en-US" sz="4436" b="1">
                <a:solidFill>
                  <a:srgbClr val="000000"/>
                </a:solidFill>
              </a:rPr>
              <a:t>Inhibit Convergent Extension</a:t>
            </a:r>
          </a:p>
        </p:txBody>
      </p:sp>
      <p:grpSp>
        <p:nvGrpSpPr>
          <p:cNvPr id="5" name="Group 4"/>
          <p:cNvGrpSpPr>
            <a:grpSpLocks noChangeAspect="1"/>
          </p:cNvGrpSpPr>
          <p:nvPr/>
        </p:nvGrpSpPr>
        <p:grpSpPr>
          <a:xfrm>
            <a:off x="6704242" y="12544419"/>
            <a:ext cx="6241820" cy="12737368"/>
            <a:chOff x="1069974" y="17084440"/>
            <a:chExt cx="3781944" cy="7687313"/>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9975" y="20932642"/>
              <a:ext cx="3753365" cy="3839111"/>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9974" y="17084440"/>
              <a:ext cx="3781944" cy="3810532"/>
            </a:xfrm>
            <a:prstGeom prst="rect">
              <a:avLst/>
            </a:prstGeom>
          </p:spPr>
        </p:pic>
      </p:grpSp>
      <p:grpSp>
        <p:nvGrpSpPr>
          <p:cNvPr id="7" name="Group 6"/>
          <p:cNvGrpSpPr/>
          <p:nvPr/>
        </p:nvGrpSpPr>
        <p:grpSpPr>
          <a:xfrm>
            <a:off x="14556211" y="4592392"/>
            <a:ext cx="12025108" cy="14155911"/>
            <a:chOff x="14528098" y="5044960"/>
            <a:chExt cx="12025108" cy="14155911"/>
          </a:xfrm>
        </p:grpSpPr>
        <p:sp>
          <p:nvSpPr>
            <p:cNvPr id="2082" name="TextBox 6"/>
            <p:cNvSpPr txBox="1">
              <a:spLocks noChangeArrowheads="1"/>
            </p:cNvSpPr>
            <p:nvPr/>
          </p:nvSpPr>
          <p:spPr bwMode="auto">
            <a:xfrm>
              <a:off x="14528098" y="14507278"/>
              <a:ext cx="12025108" cy="469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2300" b="1" dirty="0"/>
                <a:t>Figure 3. Expression of (A) </a:t>
              </a:r>
              <a:r>
                <a:rPr lang="en-US" altLang="en-US" sz="2300" b="1" i="1" dirty="0" err="1"/>
                <a:t>myo</a:t>
              </a:r>
              <a:r>
                <a:rPr lang="en-US" altLang="en-US" sz="2300" b="1" i="1" dirty="0"/>
                <a:t> D</a:t>
              </a:r>
              <a:r>
                <a:rPr lang="en-US" altLang="en-US" sz="2300" b="1" dirty="0"/>
                <a:t> and (B) </a:t>
              </a:r>
              <a:r>
                <a:rPr lang="en-US" altLang="en-US" sz="2300" b="1" dirty="0" err="1"/>
                <a:t>ntl</a:t>
              </a:r>
              <a:r>
                <a:rPr lang="en-US" altLang="en-US" sz="2300" b="1" dirty="0"/>
                <a:t> at 10-somite stage and 90% epiboly respectively as detected by </a:t>
              </a:r>
              <a:r>
                <a:rPr lang="en-US" altLang="en-US" sz="2300" b="1" i="1" dirty="0"/>
                <a:t>in situ</a:t>
              </a:r>
              <a:r>
                <a:rPr lang="en-US" altLang="en-US" sz="2300" b="1" dirty="0"/>
                <a:t> hybridization. </a:t>
              </a:r>
              <a:r>
                <a:rPr lang="en-US" altLang="en-US" sz="2300" dirty="0"/>
                <a:t>In order to confirm that the A/P axis was shortened due to convergent extension defects, </a:t>
              </a:r>
              <a:r>
                <a:rPr lang="en-US" sz="2300" dirty="0"/>
                <a:t>expression of the transcription factor </a:t>
              </a:r>
              <a:r>
                <a:rPr lang="en-US" sz="2300" i="1" dirty="0" err="1"/>
                <a:t>myo</a:t>
              </a:r>
              <a:r>
                <a:rPr lang="en-US" sz="2300" i="1" dirty="0"/>
                <a:t> D</a:t>
              </a:r>
              <a:r>
                <a:rPr lang="en-US" sz="2300" dirty="0"/>
                <a:t> in the </a:t>
              </a:r>
              <a:r>
                <a:rPr lang="en-US" sz="2300" dirty="0" err="1"/>
                <a:t>somites</a:t>
              </a:r>
              <a:r>
                <a:rPr lang="en-US" sz="2300" dirty="0"/>
                <a:t> and notochord</a:t>
              </a:r>
              <a:r>
                <a:rPr lang="en-US" altLang="en-US" sz="2300" b="1" dirty="0"/>
                <a:t> </a:t>
              </a:r>
              <a:r>
                <a:rPr lang="en-US" altLang="en-US" sz="2300" dirty="0"/>
                <a:t>Zebrafish embryos were injected with control, Wnt5b </a:t>
              </a:r>
              <a:r>
                <a:rPr lang="en-US" altLang="en-US" sz="2300" dirty="0" err="1"/>
                <a:t>morpholino</a:t>
              </a:r>
              <a:r>
                <a:rPr lang="en-US" altLang="en-US" sz="2300" dirty="0"/>
                <a:t>, APT1 </a:t>
              </a:r>
              <a:r>
                <a:rPr lang="en-US" altLang="en-US" sz="2300" dirty="0" err="1"/>
                <a:t>morpholino</a:t>
              </a:r>
              <a:r>
                <a:rPr lang="en-US" altLang="en-US" sz="2300" dirty="0"/>
                <a:t>, and Wnt5b; APT1 </a:t>
              </a:r>
              <a:r>
                <a:rPr lang="en-US" altLang="en-US" sz="2300" dirty="0" err="1"/>
                <a:t>morpholino</a:t>
              </a:r>
              <a:r>
                <a:rPr lang="en-US" altLang="en-US" sz="2300" dirty="0"/>
                <a:t> and examined at the earlier 10-somite and 90%epiboly stages. In situ hybridization was then used to stain </a:t>
              </a:r>
              <a:r>
                <a:rPr lang="en-US" altLang="en-US" sz="2300" i="1" dirty="0" err="1"/>
                <a:t>myoD</a:t>
              </a:r>
              <a:r>
                <a:rPr lang="en-US" altLang="en-US" sz="2300" dirty="0"/>
                <a:t> expressing cells associated with </a:t>
              </a:r>
              <a:r>
                <a:rPr lang="en-US" altLang="en-US" sz="2300" dirty="0" err="1"/>
                <a:t>somites</a:t>
              </a:r>
              <a:r>
                <a:rPr lang="en-US" altLang="en-US" sz="2300"/>
                <a:t> for the 10-somite embryos and </a:t>
              </a:r>
              <a:r>
                <a:rPr lang="en-US" altLang="en-US" sz="2300" dirty="0" err="1"/>
                <a:t>ntl</a:t>
              </a:r>
              <a:r>
                <a:rPr lang="en-US" altLang="en-US" sz="2300" dirty="0"/>
                <a:t> expressing cells associated with migrating tissues during gastrulation for the 90% epiboly embryos. The Wnt5b and APT1 </a:t>
              </a:r>
              <a:r>
                <a:rPr lang="en-US" altLang="en-US" sz="2300" dirty="0" err="1"/>
                <a:t>morpholino</a:t>
              </a:r>
              <a:r>
                <a:rPr lang="en-US" altLang="en-US" sz="2300" dirty="0"/>
                <a:t> </a:t>
              </a:r>
              <a:r>
                <a:rPr lang="en-US" altLang="en-US" sz="2300" dirty="0" err="1"/>
                <a:t>oligos</a:t>
              </a:r>
              <a:r>
                <a:rPr lang="en-US" altLang="en-US" sz="2300" dirty="0"/>
                <a:t> were shown to result in the compression of </a:t>
              </a:r>
              <a:r>
                <a:rPr lang="en-US" altLang="en-US" sz="2300" dirty="0" err="1"/>
                <a:t>somites</a:t>
              </a:r>
              <a:r>
                <a:rPr lang="en-US" altLang="en-US" sz="2300" dirty="0"/>
                <a:t> in 10-somite embryos and impaired gastrulation movements in 90% epiboly embryos.</a:t>
              </a:r>
              <a:r>
                <a:rPr lang="en-US" altLang="en-US" sz="2300" b="1" dirty="0"/>
                <a:t> </a:t>
              </a:r>
              <a:r>
                <a:rPr lang="en-US" altLang="en-US" sz="2300" dirty="0"/>
                <a:t>The embryos were categorized by the extent to which they exhibited these phenotypes as wild type (WT), moderate, or severe. </a:t>
              </a:r>
              <a:endParaRPr lang="en-US" altLang="en-US" sz="2300" b="1" dirty="0"/>
            </a:p>
            <a:p>
              <a:endParaRPr lang="en-US" altLang="en-US" sz="2300" b="1" dirty="0"/>
            </a:p>
          </p:txBody>
        </p:sp>
        <p:grpSp>
          <p:nvGrpSpPr>
            <p:cNvPr id="2" name="Group 1"/>
            <p:cNvGrpSpPr/>
            <p:nvPr/>
          </p:nvGrpSpPr>
          <p:grpSpPr>
            <a:xfrm>
              <a:off x="15325538" y="5044960"/>
              <a:ext cx="9689456" cy="9352207"/>
              <a:chOff x="15325538" y="4976955"/>
              <a:chExt cx="9689456" cy="9352207"/>
            </a:xfrm>
          </p:grpSpPr>
          <p:grpSp>
            <p:nvGrpSpPr>
              <p:cNvPr id="10" name="Group 9"/>
              <p:cNvGrpSpPr>
                <a:grpSpLocks noChangeAspect="1"/>
              </p:cNvGrpSpPr>
              <p:nvPr/>
            </p:nvGrpSpPr>
            <p:grpSpPr>
              <a:xfrm>
                <a:off x="15325538" y="4976955"/>
                <a:ext cx="9689456" cy="9352207"/>
                <a:chOff x="1873948" y="22319469"/>
                <a:chExt cx="8921054" cy="8671355"/>
              </a:xfrm>
            </p:grpSpPr>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3948" y="26531852"/>
                  <a:ext cx="8917949" cy="4458972"/>
                </a:xfrm>
                <a:prstGeom prst="rect">
                  <a:avLst/>
                </a:prstGeom>
                <a:ln>
                  <a:solidFill>
                    <a:schemeClr val="tx1"/>
                  </a:solidFill>
                </a:ln>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3948" y="22319469"/>
                  <a:ext cx="8921054" cy="4212384"/>
                </a:xfrm>
                <a:prstGeom prst="rect">
                  <a:avLst/>
                </a:prstGeom>
                <a:ln>
                  <a:solidFill>
                    <a:schemeClr val="tx1"/>
                  </a:solidFill>
                </a:ln>
              </p:spPr>
            </p:pic>
          </p:grpSp>
          <p:sp>
            <p:nvSpPr>
              <p:cNvPr id="11" name="TextBox 10"/>
              <p:cNvSpPr txBox="1"/>
              <p:nvPr/>
            </p:nvSpPr>
            <p:spPr>
              <a:xfrm>
                <a:off x="15480739" y="5029200"/>
                <a:ext cx="982713" cy="707886"/>
              </a:xfrm>
              <a:prstGeom prst="rect">
                <a:avLst/>
              </a:prstGeom>
              <a:noFill/>
            </p:spPr>
            <p:txBody>
              <a:bodyPr wrap="square" rtlCol="0">
                <a:spAutoFit/>
              </a:bodyPr>
              <a:lstStyle/>
              <a:p>
                <a:r>
                  <a:rPr lang="en-US" sz="4000" b="1"/>
                  <a:t>A</a:t>
                </a:r>
              </a:p>
            </p:txBody>
          </p:sp>
          <p:sp>
            <p:nvSpPr>
              <p:cNvPr id="12" name="TextBox 11"/>
              <p:cNvSpPr txBox="1"/>
              <p:nvPr/>
            </p:nvSpPr>
            <p:spPr>
              <a:xfrm>
                <a:off x="15480739" y="9680963"/>
                <a:ext cx="738071" cy="707886"/>
              </a:xfrm>
              <a:prstGeom prst="rect">
                <a:avLst/>
              </a:prstGeom>
              <a:noFill/>
            </p:spPr>
            <p:txBody>
              <a:bodyPr wrap="square" rtlCol="0">
                <a:spAutoFit/>
              </a:bodyPr>
              <a:lstStyle/>
              <a:p>
                <a:r>
                  <a:rPr lang="en-US" sz="4000" b="1"/>
                  <a:t>B</a:t>
                </a:r>
              </a:p>
            </p:txBody>
          </p:sp>
        </p:grpSp>
      </p:grpSp>
      <p:grpSp>
        <p:nvGrpSpPr>
          <p:cNvPr id="20" name="Group 19"/>
          <p:cNvGrpSpPr/>
          <p:nvPr/>
        </p:nvGrpSpPr>
        <p:grpSpPr>
          <a:xfrm>
            <a:off x="613174" y="26074132"/>
            <a:ext cx="12710897" cy="10402848"/>
            <a:chOff x="370017" y="15525944"/>
            <a:chExt cx="12710897" cy="10402848"/>
          </a:xfrm>
        </p:grpSpPr>
        <p:sp>
          <p:nvSpPr>
            <p:cNvPr id="2066" name="TextBox 14"/>
            <p:cNvSpPr txBox="1">
              <a:spLocks noChangeArrowheads="1"/>
            </p:cNvSpPr>
            <p:nvPr/>
          </p:nvSpPr>
          <p:spPr bwMode="auto">
            <a:xfrm>
              <a:off x="7472093" y="15525944"/>
              <a:ext cx="5608821" cy="1040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2300" b="1"/>
                <a:t>Figure 2. The number of somites per unit length (626 pixel) was determined for 10-somite stage embryos (*P=4.4x10</a:t>
              </a:r>
              <a:r>
                <a:rPr lang="en-US" altLang="en-US" sz="2300" b="1" baseline="30000"/>
                <a:t>-5</a:t>
              </a:r>
              <a:r>
                <a:rPr lang="en-US" altLang="en-US" sz="2300" b="1"/>
                <a:t>, **P=9.6x10</a:t>
              </a:r>
              <a:r>
                <a:rPr lang="en-US" altLang="en-US" sz="2300" b="1" baseline="30000"/>
                <a:t>-3</a:t>
              </a:r>
              <a:r>
                <a:rPr lang="en-US" altLang="en-US" sz="2300" b="1"/>
                <a:t>, Student’s T-test). </a:t>
              </a:r>
              <a:r>
                <a:rPr lang="en-US" altLang="en-US" sz="2300"/>
                <a:t>In order to quantify the severity of the shortening of the anterior/posterior axis due to APT1 and Wnt5b Morpholinos, the number of somites per unit length was determined for four samples of 10-somite stage embryos which were injected with control, Wnt5b morpholino, APT1 morpholino or Wnt5b; APT1 morpholino. Embryos injected with the APT1 morpholino had more somites per unit length (8.18, ±1.07 s.d) compared to control morpholino embryos (7.16, ±0.39 s.d; Student’s T-test, P=4.4x10-5) (Fig. 6B).  When APT1 and Wnt5b morpholinos are co-injected the loss of APT1 enhanced the Wnt5b phenotype with embryos displaying a greater number of somites per unit length (10.61, ±1.07 s.d,) compared to Wnt5b morpholino alone (9.18, ±0.39 s.d; Student’ T-test, P=9.6x10-3) . The compressed anterior/posterior axis is suspected to be a result of impaired gastrulation movements.</a:t>
              </a:r>
            </a:p>
            <a:p>
              <a:pPr eaLnBrk="1" hangingPunct="1"/>
              <a:endParaRPr lang="en-US" altLang="en-US" sz="260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017" y="15687415"/>
              <a:ext cx="6940151" cy="6829816"/>
            </a:xfrm>
            <a:prstGeom prst="rect">
              <a:avLst/>
            </a:prstGeom>
            <a:ln>
              <a:solidFill>
                <a:schemeClr val="tx1"/>
              </a:solidFill>
            </a:ln>
          </p:spPr>
        </p:pic>
      </p:grpSp>
      <p:sp>
        <p:nvSpPr>
          <p:cNvPr id="2067" name="TextBox 14"/>
          <p:cNvSpPr txBox="1">
            <a:spLocks noChangeArrowheads="1"/>
          </p:cNvSpPr>
          <p:nvPr/>
        </p:nvSpPr>
        <p:spPr bwMode="auto">
          <a:xfrm>
            <a:off x="13983897" y="26564218"/>
            <a:ext cx="4963081" cy="964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2300" b="1" dirty="0"/>
              <a:t>Figure </a:t>
            </a:r>
            <a:r>
              <a:rPr lang="en-US" altLang="en-US" sz="2300" b="1" dirty="0" smtClean="0"/>
              <a:t>5. </a:t>
            </a:r>
            <a:r>
              <a:rPr lang="en-US" altLang="en-US" sz="2300" b="1" dirty="0"/>
              <a:t>Expression of transcription factors no tail (</a:t>
            </a:r>
            <a:r>
              <a:rPr lang="en-US" altLang="en-US" sz="2300" b="1" dirty="0" err="1"/>
              <a:t>ntl</a:t>
            </a:r>
            <a:r>
              <a:rPr lang="en-US" altLang="en-US" sz="2300" b="1" dirty="0"/>
              <a:t>) at approximately 90% </a:t>
            </a:r>
            <a:r>
              <a:rPr lang="en-US" altLang="en-US" sz="2300" b="1" dirty="0" smtClean="0"/>
              <a:t>epiboly detected by </a:t>
            </a:r>
            <a:r>
              <a:rPr lang="en-US" altLang="en-US" sz="2300" b="1" i="1" dirty="0" smtClean="0"/>
              <a:t>in situ</a:t>
            </a:r>
            <a:r>
              <a:rPr lang="en-US" altLang="en-US" sz="2300" b="1" dirty="0" smtClean="0"/>
              <a:t> hybridization. </a:t>
            </a:r>
            <a:r>
              <a:rPr lang="en-US" altLang="en-US" sz="2300" b="1" dirty="0"/>
              <a:t>(Ctrl n=97, Wnt5aMO n=87, APT1MO n=128, APT1-Wnt5bMO n=41). </a:t>
            </a:r>
            <a:r>
              <a:rPr lang="en-US" altLang="en-US" sz="2300" dirty="0" smtClean="0"/>
              <a:t>The </a:t>
            </a:r>
            <a:r>
              <a:rPr lang="en-US" altLang="en-US" sz="2300" dirty="0"/>
              <a:t>position of migrating </a:t>
            </a:r>
            <a:r>
              <a:rPr lang="en-US" altLang="en-US" sz="2300" dirty="0" err="1"/>
              <a:t>chordamesoderm</a:t>
            </a:r>
            <a:r>
              <a:rPr lang="en-US" altLang="en-US" sz="2300" dirty="0"/>
              <a:t> cells were visualized by in situ hybridization of the transcription factor no tail (</a:t>
            </a:r>
            <a:r>
              <a:rPr lang="en-US" altLang="en-US" sz="2300" i="1" dirty="0" err="1"/>
              <a:t>ntl</a:t>
            </a:r>
            <a:r>
              <a:rPr lang="en-US" altLang="en-US" sz="2300" dirty="0"/>
              <a:t>) (as can be seen in </a:t>
            </a:r>
            <a:r>
              <a:rPr lang="en-US" altLang="en-US" sz="2300" b="1" dirty="0"/>
              <a:t>Figure 3B</a:t>
            </a:r>
            <a:r>
              <a:rPr lang="en-US" altLang="en-US" sz="2300" dirty="0"/>
              <a:t>). The localization of </a:t>
            </a:r>
            <a:r>
              <a:rPr lang="en-US" altLang="en-US" sz="2300" i="1" dirty="0" err="1"/>
              <a:t>ntl</a:t>
            </a:r>
            <a:r>
              <a:rPr lang="en-US" altLang="en-US" sz="2300" dirty="0"/>
              <a:t> confirmed impaired gastrulation movements with decreased migration of </a:t>
            </a:r>
            <a:r>
              <a:rPr lang="en-US" altLang="en-US" sz="2300" i="1" dirty="0" err="1"/>
              <a:t>ntl</a:t>
            </a:r>
            <a:r>
              <a:rPr lang="en-US" altLang="en-US" sz="2300" dirty="0"/>
              <a:t> expressing cells forming a shorter and wider area in Wnt5b and APT1 </a:t>
            </a:r>
            <a:r>
              <a:rPr lang="en-US" altLang="en-US" sz="2300" dirty="0" err="1"/>
              <a:t>morpholino</a:t>
            </a:r>
            <a:r>
              <a:rPr lang="en-US" altLang="en-US" sz="2300" dirty="0"/>
              <a:t> injected embryos compared to control embryos.  Embryos co-injected with both Wnt5b and APT1 </a:t>
            </a:r>
            <a:r>
              <a:rPr lang="en-US" altLang="en-US" sz="2300" dirty="0" err="1"/>
              <a:t>morpholino</a:t>
            </a:r>
            <a:r>
              <a:rPr lang="en-US" altLang="en-US" sz="2300" dirty="0"/>
              <a:t> displayed expression patterns of </a:t>
            </a:r>
            <a:r>
              <a:rPr lang="en-US" altLang="en-US" sz="2300" i="1" dirty="0" err="1"/>
              <a:t>ntl</a:t>
            </a:r>
            <a:r>
              <a:rPr lang="en-US" altLang="en-US" sz="2300" dirty="0"/>
              <a:t> and </a:t>
            </a:r>
            <a:r>
              <a:rPr lang="en-US" altLang="en-US" sz="2300" dirty="0" err="1"/>
              <a:t>myoD</a:t>
            </a:r>
            <a:r>
              <a:rPr lang="en-US" altLang="en-US" sz="2300" dirty="0"/>
              <a:t> that were more severely altered in a higher percentage of embryos than embryos injected Wnt5b </a:t>
            </a:r>
            <a:r>
              <a:rPr lang="en-US" altLang="en-US" sz="2300" dirty="0" err="1"/>
              <a:t>morpholino</a:t>
            </a:r>
            <a:r>
              <a:rPr lang="en-US" altLang="en-US" sz="2300" dirty="0"/>
              <a:t> alone (</a:t>
            </a:r>
            <a:r>
              <a:rPr lang="en-US" altLang="en-US" sz="2300" i="1" dirty="0" err="1"/>
              <a:t>ntl</a:t>
            </a:r>
            <a:r>
              <a:rPr lang="en-US" altLang="en-US" sz="2300" dirty="0"/>
              <a:t> – 65.9% versus 29.9%, </a:t>
            </a:r>
            <a:r>
              <a:rPr lang="en-US" altLang="en-US" sz="2300" dirty="0" err="1"/>
              <a:t>myoD</a:t>
            </a:r>
            <a:r>
              <a:rPr lang="en-US" altLang="en-US" sz="2300" dirty="0"/>
              <a:t> - 51.5% versus 27.1%)</a:t>
            </a:r>
          </a:p>
        </p:txBody>
      </p:sp>
      <p:sp>
        <p:nvSpPr>
          <p:cNvPr id="2068" name="TextBox 14"/>
          <p:cNvSpPr txBox="1">
            <a:spLocks noChangeArrowheads="1"/>
          </p:cNvSpPr>
          <p:nvPr/>
        </p:nvSpPr>
        <p:spPr bwMode="auto">
          <a:xfrm>
            <a:off x="21595087" y="18618604"/>
            <a:ext cx="5059147" cy="752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ea typeface="MS PGothic" panose="020B0600070205080204" pitchFamily="34" charset="-128"/>
              </a:defRPr>
            </a:lvl1pPr>
            <a:lvl2pPr marL="742950" indent="-285750">
              <a:defRPr sz="2800">
                <a:solidFill>
                  <a:schemeClr val="tx1"/>
                </a:solidFill>
                <a:latin typeface="Arial" panose="020B0604020202020204" pitchFamily="34" charset="0"/>
                <a:ea typeface="MS PGothic" panose="020B0600070205080204" pitchFamily="34" charset="-128"/>
              </a:defRPr>
            </a:lvl2pPr>
            <a:lvl3pPr marL="1143000" indent="-228600">
              <a:defRPr sz="2800">
                <a:solidFill>
                  <a:schemeClr val="tx1"/>
                </a:solidFill>
                <a:latin typeface="Arial" panose="020B0604020202020204" pitchFamily="34" charset="0"/>
                <a:ea typeface="MS PGothic" panose="020B0600070205080204" pitchFamily="34" charset="-128"/>
              </a:defRPr>
            </a:lvl3pPr>
            <a:lvl4pPr marL="1600200" indent="-228600">
              <a:defRPr sz="2800">
                <a:solidFill>
                  <a:schemeClr val="tx1"/>
                </a:solidFill>
                <a:latin typeface="Arial" panose="020B0604020202020204" pitchFamily="34" charset="0"/>
                <a:ea typeface="MS PGothic" panose="020B0600070205080204" pitchFamily="34" charset="-128"/>
              </a:defRPr>
            </a:lvl4pPr>
            <a:lvl5pPr marL="2057400" indent="-228600">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MS PGothic" panose="020B0600070205080204" pitchFamily="34" charset="-128"/>
              </a:defRPr>
            </a:lvl9pPr>
          </a:lstStyle>
          <a:p>
            <a:r>
              <a:rPr lang="en-US" altLang="en-US" sz="2300" b="1"/>
              <a:t>Figure 4. Expression of myoD at the 10 somite stage detected by in situ hybridization. (Ctrl n=90, Wnt5bMO n=70, APT1MO n=104, APT1-Wnt5bMO n=62). </a:t>
            </a:r>
            <a:r>
              <a:rPr lang="en-US" altLang="en-US" sz="2300"/>
              <a:t>In situ hybridization showing expression of </a:t>
            </a:r>
            <a:r>
              <a:rPr lang="en-US" altLang="en-US" sz="2300" i="1"/>
              <a:t>MyoD </a:t>
            </a:r>
            <a:r>
              <a:rPr lang="en-US" altLang="en-US" sz="2300"/>
              <a:t>at the 10-somite stage was used to classify the phenotype of the embryos injected with control, APT1 morpholino, Wnt5b morpholino, and APT1; Wnt5b morpholino, which can be seen in </a:t>
            </a:r>
            <a:r>
              <a:rPr lang="en-US" altLang="en-US" sz="2300" b="1"/>
              <a:t>Figure 3 A</a:t>
            </a:r>
            <a:r>
              <a:rPr lang="en-US" altLang="en-US" sz="2300"/>
              <a:t>. Embryos injected only with APT1 experienced only moderate compression of the somites with some lateral expansion of </a:t>
            </a:r>
            <a:r>
              <a:rPr lang="en-US" altLang="en-US" sz="2300" i="1"/>
              <a:t>myoD </a:t>
            </a:r>
            <a:r>
              <a:rPr lang="en-US" altLang="en-US" sz="2300"/>
              <a:t>expressing cells, while some of the Wnt5b embryos experienced a severe phenotype and those co-injected with both morpholinos experienced the highest percentage of embryos with severe phenotypes. </a:t>
            </a:r>
            <a:endParaRPr lang="en-US" altLang="en-US" sz="2300" i="1"/>
          </a:p>
        </p:txBody>
      </p:sp>
      <p:sp>
        <p:nvSpPr>
          <p:cNvPr id="16" name="TextBox 15"/>
          <p:cNvSpPr txBox="1"/>
          <p:nvPr/>
        </p:nvSpPr>
        <p:spPr>
          <a:xfrm>
            <a:off x="17678400" y="20040600"/>
            <a:ext cx="184731" cy="523220"/>
          </a:xfrm>
          <a:prstGeom prst="rect">
            <a:avLst/>
          </a:prstGeom>
          <a:noFill/>
        </p:spPr>
        <p:txBody>
          <a:bodyPr wrap="none" rtlCol="0">
            <a:spAutoFit/>
          </a:bodyPr>
          <a:lstStyle/>
          <a:p>
            <a:endParaRPr lang="en-US"/>
          </a:p>
        </p:txBody>
      </p:sp>
      <p:pic>
        <p:nvPicPr>
          <p:cNvPr id="8" name="Picture 7"/>
          <p:cNvPicPr>
            <a:picLocks noChangeAspect="1"/>
          </p:cNvPicPr>
          <p:nvPr/>
        </p:nvPicPr>
        <p:blipFill>
          <a:blip r:embed="rId10"/>
          <a:stretch>
            <a:fillRect/>
          </a:stretch>
        </p:blipFill>
        <p:spPr>
          <a:xfrm>
            <a:off x="33407492" y="6389004"/>
            <a:ext cx="6248259" cy="9308196"/>
          </a:xfrm>
          <a:prstGeom prst="rect">
            <a:avLst/>
          </a:prstGeom>
          <a:ln>
            <a:solidFill>
              <a:schemeClr val="tx1"/>
            </a:solidFill>
          </a:ln>
        </p:spPr>
      </p:pic>
      <p:pic>
        <p:nvPicPr>
          <p:cNvPr id="17" name="Picture 16"/>
          <p:cNvPicPr>
            <a:picLocks noChangeAspect="1"/>
          </p:cNvPicPr>
          <p:nvPr/>
        </p:nvPicPr>
        <p:blipFill rotWithShape="1">
          <a:blip r:embed="rId11"/>
          <a:srcRect l="3863" b="3410"/>
          <a:stretch/>
        </p:blipFill>
        <p:spPr>
          <a:xfrm>
            <a:off x="27278012" y="16771149"/>
            <a:ext cx="7354272" cy="6927051"/>
          </a:xfrm>
          <a:prstGeom prst="rect">
            <a:avLst/>
          </a:prstGeom>
          <a:ln>
            <a:solidFill>
              <a:schemeClr val="tx1"/>
            </a:solidFill>
          </a:ln>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285245" y="2251100"/>
            <a:ext cx="5370506" cy="1181774"/>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109450" y="18937318"/>
            <a:ext cx="7370543" cy="6523618"/>
          </a:xfrm>
          <a:prstGeom prst="rect">
            <a:avLst/>
          </a:prstGeom>
          <a:ln>
            <a:solidFill>
              <a:schemeClr val="tx1"/>
            </a:solidFill>
          </a:ln>
        </p:spPr>
      </p:pic>
      <p:pic>
        <p:nvPicPr>
          <p:cNvPr id="24" name="Picture 23"/>
          <p:cNvPicPr>
            <a:picLocks noChangeAspect="1"/>
          </p:cNvPicPr>
          <p:nvPr/>
        </p:nvPicPr>
        <p:blipFill rotWithShape="1">
          <a:blip r:embed="rId14">
            <a:extLst>
              <a:ext uri="{28A0092B-C50C-407E-A947-70E740481C1C}">
                <a14:useLocalDpi xmlns:a14="http://schemas.microsoft.com/office/drawing/2010/main" val="0"/>
              </a:ext>
            </a:extLst>
          </a:blip>
          <a:srcRect l="2188" r="7156"/>
          <a:stretch/>
        </p:blipFill>
        <p:spPr>
          <a:xfrm>
            <a:off x="19074454" y="27404411"/>
            <a:ext cx="7260311" cy="6983560"/>
          </a:xfrm>
          <a:prstGeom prst="rect">
            <a:avLst/>
          </a:prstGeom>
          <a:ln>
            <a:solidFill>
              <a:schemeClr val="tx1"/>
            </a:solid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Fals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1.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Tru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075113"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075113"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1366</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MS PGothic</vt:lpstr>
      <vt:lpstr>MS PGothic</vt:lpstr>
      <vt:lpstr>Arial</vt:lpstr>
      <vt:lpstr>Calibri</vt:lpstr>
      <vt:lpstr>Tahoma</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P Putzke</dc:creator>
  <cp:lastModifiedBy>Aaron P Putzke</cp:lastModifiedBy>
  <cp:revision>4</cp:revision>
  <dcterms:modified xsi:type="dcterms:W3CDTF">2017-03-16T17:40:18Z</dcterms:modified>
</cp:coreProperties>
</file>