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61" r:id="rId10"/>
    <p:sldId id="262" r:id="rId11"/>
    <p:sldId id="27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46"/>
  </p:normalViewPr>
  <p:slideViewPr>
    <p:cSldViewPr snapToGrid="0">
      <p:cViewPr varScale="1">
        <p:scale>
          <a:sx n="102" d="100"/>
          <a:sy n="102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17506-7755-42BA-AE20-D68F3D4A95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96EC274-1C04-454A-86CF-9F4327795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Organization and Structure</a:t>
          </a:r>
        </a:p>
      </dgm:t>
    </dgm:pt>
    <dgm:pt modelId="{CEF63C59-B51B-4730-9827-541B89F8B156}" type="parTrans" cxnId="{E960FC9D-059D-4767-98C0-BFCAE350A0C2}">
      <dgm:prSet/>
      <dgm:spPr/>
      <dgm:t>
        <a:bodyPr/>
        <a:lstStyle/>
        <a:p>
          <a:endParaRPr lang="en-US"/>
        </a:p>
      </dgm:t>
    </dgm:pt>
    <dgm:pt modelId="{054C3986-3045-4C18-8893-FC30ABE6F2C0}" type="sibTrans" cxnId="{E960FC9D-059D-4767-98C0-BFCAE350A0C2}">
      <dgm:prSet/>
      <dgm:spPr/>
      <dgm:t>
        <a:bodyPr/>
        <a:lstStyle/>
        <a:p>
          <a:endParaRPr lang="en-US"/>
        </a:p>
      </dgm:t>
    </dgm:pt>
    <dgm:pt modelId="{1FF7ECBC-A8BB-428C-992F-2540741ED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</a:t>
          </a:r>
        </a:p>
        <a:p>
          <a:pPr>
            <a:lnSpc>
              <a:spcPct val="100000"/>
            </a:lnSpc>
          </a:pPr>
          <a:r>
            <a:rPr lang="en-US" dirty="0"/>
            <a:t>Overview</a:t>
          </a:r>
        </a:p>
      </dgm:t>
    </dgm:pt>
    <dgm:pt modelId="{E51C782F-B1D5-47A6-9FFD-1EC58D8AE766}" type="parTrans" cxnId="{6DC11058-450C-4206-BA85-9B163E2A38F9}">
      <dgm:prSet/>
      <dgm:spPr/>
      <dgm:t>
        <a:bodyPr/>
        <a:lstStyle/>
        <a:p>
          <a:endParaRPr lang="en-US"/>
        </a:p>
      </dgm:t>
    </dgm:pt>
    <dgm:pt modelId="{69983855-0052-4CD5-90DD-5837F66315CF}" type="sibTrans" cxnId="{6DC11058-450C-4206-BA85-9B163E2A38F9}">
      <dgm:prSet/>
      <dgm:spPr/>
      <dgm:t>
        <a:bodyPr/>
        <a:lstStyle/>
        <a:p>
          <a:endParaRPr lang="en-US"/>
        </a:p>
      </dgm:t>
    </dgm:pt>
    <dgm:pt modelId="{0BAE5B7A-2340-404E-B563-139CD41A1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</a:t>
          </a:r>
        </a:p>
      </dgm:t>
    </dgm:pt>
    <dgm:pt modelId="{F68C279D-A888-4A36-91E7-4C681B845859}" type="parTrans" cxnId="{0B51B3ED-B297-4BA6-9691-78A73E68A60A}">
      <dgm:prSet/>
      <dgm:spPr/>
      <dgm:t>
        <a:bodyPr/>
        <a:lstStyle/>
        <a:p>
          <a:endParaRPr lang="en-US"/>
        </a:p>
      </dgm:t>
    </dgm:pt>
    <dgm:pt modelId="{D378A397-16B2-4428-A4AA-86C0FC75C25F}" type="sibTrans" cxnId="{0B51B3ED-B297-4BA6-9691-78A73E68A60A}">
      <dgm:prSet/>
      <dgm:spPr/>
      <dgm:t>
        <a:bodyPr/>
        <a:lstStyle/>
        <a:p>
          <a:endParaRPr lang="en-US"/>
        </a:p>
      </dgm:t>
    </dgm:pt>
    <dgm:pt modelId="{78F48EC3-96E2-4A6D-8050-F80F9C175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Given Additional Time</a:t>
          </a:r>
        </a:p>
      </dgm:t>
    </dgm:pt>
    <dgm:pt modelId="{C3CF9E81-32E0-419D-BF88-9A0F8FB5BAA4}" type="parTrans" cxnId="{78C94127-A45D-4D55-8DCA-C627E2801E9F}">
      <dgm:prSet/>
      <dgm:spPr/>
      <dgm:t>
        <a:bodyPr/>
        <a:lstStyle/>
        <a:p>
          <a:endParaRPr lang="en-US"/>
        </a:p>
      </dgm:t>
    </dgm:pt>
    <dgm:pt modelId="{5E5CC2D5-6222-4411-ABDF-7C4598D891BF}" type="sibTrans" cxnId="{78C94127-A45D-4D55-8DCA-C627E2801E9F}">
      <dgm:prSet/>
      <dgm:spPr/>
      <dgm:t>
        <a:bodyPr/>
        <a:lstStyle/>
        <a:p>
          <a:endParaRPr lang="en-US"/>
        </a:p>
      </dgm:t>
    </dgm:pt>
    <dgm:pt modelId="{61503A42-267B-42AA-891C-B16EB324E928}" type="pres">
      <dgm:prSet presAssocID="{4F117506-7755-42BA-AE20-D68F3D4A9548}" presName="root" presStyleCnt="0">
        <dgm:presLayoutVars>
          <dgm:dir/>
          <dgm:resizeHandles val="exact"/>
        </dgm:presLayoutVars>
      </dgm:prSet>
      <dgm:spPr/>
    </dgm:pt>
    <dgm:pt modelId="{7EBDBA2F-89C5-42C6-8624-8FFC0543B3A0}" type="pres">
      <dgm:prSet presAssocID="{D96EC274-1C04-454A-86CF-9F4327795115}" presName="compNode" presStyleCnt="0"/>
      <dgm:spPr/>
    </dgm:pt>
    <dgm:pt modelId="{F6E8F7B6-FA30-4D79-A877-ECB5A1E12C76}" type="pres">
      <dgm:prSet presAssocID="{D96EC274-1C04-454A-86CF-9F4327795115}" presName="iconRect" presStyleLbl="node1" presStyleIdx="0" presStyleCnt="4" custLinFactX="100000" custLinFactNeighborX="193252" custLinFactNeighborY="18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E41245-F04E-4743-8206-882936670A2B}" type="pres">
      <dgm:prSet presAssocID="{D96EC274-1C04-454A-86CF-9F4327795115}" presName="spaceRect" presStyleCnt="0"/>
      <dgm:spPr/>
    </dgm:pt>
    <dgm:pt modelId="{7687BF34-35B7-4199-B332-96E26CF9616D}" type="pres">
      <dgm:prSet presAssocID="{D96EC274-1C04-454A-86CF-9F4327795115}" presName="textRect" presStyleLbl="revTx" presStyleIdx="0" presStyleCnt="4" custLinFactX="31930" custLinFactNeighborX="100000" custLinFactNeighborY="-14591">
        <dgm:presLayoutVars>
          <dgm:chMax val="1"/>
          <dgm:chPref val="1"/>
        </dgm:presLayoutVars>
      </dgm:prSet>
      <dgm:spPr/>
    </dgm:pt>
    <dgm:pt modelId="{7B41DD06-0609-4579-8D5B-8517A709D393}" type="pres">
      <dgm:prSet presAssocID="{054C3986-3045-4C18-8893-FC30ABE6F2C0}" presName="sibTrans" presStyleCnt="0"/>
      <dgm:spPr/>
    </dgm:pt>
    <dgm:pt modelId="{F5F2D2AF-6ECB-4EBB-A48D-4B854781238D}" type="pres">
      <dgm:prSet presAssocID="{1FF7ECBC-A8BB-428C-992F-2540741EDAE0}" presName="compNode" presStyleCnt="0"/>
      <dgm:spPr/>
    </dgm:pt>
    <dgm:pt modelId="{BE150615-740A-4489-A418-6D79DAEF325A}" type="pres">
      <dgm:prSet presAssocID="{1FF7ECBC-A8BB-428C-992F-2540741EDAE0}" presName="iconRect" presStyleLbl="node1" presStyleIdx="1" presStyleCnt="4" custLinFactX="-100000" custLinFactNeighborX="-155930" custLinFactNeighborY="18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8823BE-4178-4676-9AA2-BBEE6C904C03}" type="pres">
      <dgm:prSet presAssocID="{1FF7ECBC-A8BB-428C-992F-2540741EDAE0}" presName="spaceRect" presStyleCnt="0"/>
      <dgm:spPr/>
    </dgm:pt>
    <dgm:pt modelId="{9BBDB323-137D-48EA-9827-0EC2F636223B}" type="pres">
      <dgm:prSet presAssocID="{1FF7ECBC-A8BB-428C-992F-2540741EDAE0}" presName="textRect" presStyleLbl="revTx" presStyleIdx="1" presStyleCnt="4" custLinFactX="-20690" custLinFactNeighborX="-100000" custLinFactNeighborY="-14591">
        <dgm:presLayoutVars>
          <dgm:chMax val="1"/>
          <dgm:chPref val="1"/>
        </dgm:presLayoutVars>
      </dgm:prSet>
      <dgm:spPr/>
    </dgm:pt>
    <dgm:pt modelId="{3C1D02F8-E613-486C-BEC6-138E4ECB8101}" type="pres">
      <dgm:prSet presAssocID="{69983855-0052-4CD5-90DD-5837F66315CF}" presName="sibTrans" presStyleCnt="0"/>
      <dgm:spPr/>
    </dgm:pt>
    <dgm:pt modelId="{04183110-B065-474F-A4D1-1BB2AF0033FB}" type="pres">
      <dgm:prSet presAssocID="{0BAE5B7A-2340-404E-B563-139CD41A1865}" presName="compNode" presStyleCnt="0"/>
      <dgm:spPr/>
    </dgm:pt>
    <dgm:pt modelId="{8BBCA577-849C-4E75-83F3-36CA685141EE}" type="pres">
      <dgm:prSet presAssocID="{0BAE5B7A-2340-404E-B563-139CD41A1865}" presName="iconRect" presStyleLbl="node1" presStyleIdx="2" presStyleCnt="4" custLinFactNeighborX="4577" custLinFactNeighborY="1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868B76B-C51C-419A-9879-51C0ABE1D37C}" type="pres">
      <dgm:prSet presAssocID="{0BAE5B7A-2340-404E-B563-139CD41A1865}" presName="spaceRect" presStyleCnt="0"/>
      <dgm:spPr/>
    </dgm:pt>
    <dgm:pt modelId="{54BFBD87-8279-4E52-A530-27B76CEA7626}" type="pres">
      <dgm:prSet presAssocID="{0BAE5B7A-2340-404E-B563-139CD41A1865}" presName="textRect" presStyleLbl="revTx" presStyleIdx="2" presStyleCnt="4" custLinFactNeighborX="5279" custLinFactNeighborY="-14591">
        <dgm:presLayoutVars>
          <dgm:chMax val="1"/>
          <dgm:chPref val="1"/>
        </dgm:presLayoutVars>
      </dgm:prSet>
      <dgm:spPr/>
    </dgm:pt>
    <dgm:pt modelId="{3C147477-C926-49F8-B659-A235814BC662}" type="pres">
      <dgm:prSet presAssocID="{D378A397-16B2-4428-A4AA-86C0FC75C25F}" presName="sibTrans" presStyleCnt="0"/>
      <dgm:spPr/>
    </dgm:pt>
    <dgm:pt modelId="{93231A5A-3F6D-4E05-8EA9-8196EAFA9676}" type="pres">
      <dgm:prSet presAssocID="{78F48EC3-96E2-4A6D-8050-F80F9C17549F}" presName="compNode" presStyleCnt="0"/>
      <dgm:spPr/>
    </dgm:pt>
    <dgm:pt modelId="{EDCB55F7-7F2D-4785-8028-FCD482BF05B3}" type="pres">
      <dgm:prSet presAssocID="{78F48EC3-96E2-4A6D-8050-F80F9C1754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5B442E2-591C-4E89-BD61-2261141153BB}" type="pres">
      <dgm:prSet presAssocID="{78F48EC3-96E2-4A6D-8050-F80F9C17549F}" presName="spaceRect" presStyleCnt="0"/>
      <dgm:spPr/>
    </dgm:pt>
    <dgm:pt modelId="{488F822D-C865-4233-AD9D-C1D3B5E26679}" type="pres">
      <dgm:prSet presAssocID="{78F48EC3-96E2-4A6D-8050-F80F9C1754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C94127-A45D-4D55-8DCA-C627E2801E9F}" srcId="{4F117506-7755-42BA-AE20-D68F3D4A9548}" destId="{78F48EC3-96E2-4A6D-8050-F80F9C17549F}" srcOrd="3" destOrd="0" parTransId="{C3CF9E81-32E0-419D-BF88-9A0F8FB5BAA4}" sibTransId="{5E5CC2D5-6222-4411-ABDF-7C4598D891BF}"/>
    <dgm:cxn modelId="{7744A92C-DA60-4489-B362-A9C0E452E973}" type="presOf" srcId="{78F48EC3-96E2-4A6D-8050-F80F9C17549F}" destId="{488F822D-C865-4233-AD9D-C1D3B5E26679}" srcOrd="0" destOrd="0" presId="urn:microsoft.com/office/officeart/2018/2/layout/IconLabelList"/>
    <dgm:cxn modelId="{EC62DC2F-3686-46BC-B985-B51BE0DD27E8}" type="presOf" srcId="{4F117506-7755-42BA-AE20-D68F3D4A9548}" destId="{61503A42-267B-42AA-891C-B16EB324E928}" srcOrd="0" destOrd="0" presId="urn:microsoft.com/office/officeart/2018/2/layout/IconLabelList"/>
    <dgm:cxn modelId="{6DC11058-450C-4206-BA85-9B163E2A38F9}" srcId="{4F117506-7755-42BA-AE20-D68F3D4A9548}" destId="{1FF7ECBC-A8BB-428C-992F-2540741EDAE0}" srcOrd="1" destOrd="0" parTransId="{E51C782F-B1D5-47A6-9FFD-1EC58D8AE766}" sibTransId="{69983855-0052-4CD5-90DD-5837F66315CF}"/>
    <dgm:cxn modelId="{98169D7B-B1CE-40DE-A7E2-28A1F2161FA8}" type="presOf" srcId="{D96EC274-1C04-454A-86CF-9F4327795115}" destId="{7687BF34-35B7-4199-B332-96E26CF9616D}" srcOrd="0" destOrd="0" presId="urn:microsoft.com/office/officeart/2018/2/layout/IconLabelList"/>
    <dgm:cxn modelId="{E960FC9D-059D-4767-98C0-BFCAE350A0C2}" srcId="{4F117506-7755-42BA-AE20-D68F3D4A9548}" destId="{D96EC274-1C04-454A-86CF-9F4327795115}" srcOrd="0" destOrd="0" parTransId="{CEF63C59-B51B-4730-9827-541B89F8B156}" sibTransId="{054C3986-3045-4C18-8893-FC30ABE6F2C0}"/>
    <dgm:cxn modelId="{4701EEAE-F8B1-4C70-9157-3724ABBC2DF1}" type="presOf" srcId="{0BAE5B7A-2340-404E-B563-139CD41A1865}" destId="{54BFBD87-8279-4E52-A530-27B76CEA7626}" srcOrd="0" destOrd="0" presId="urn:microsoft.com/office/officeart/2018/2/layout/IconLabelList"/>
    <dgm:cxn modelId="{0B51B3ED-B297-4BA6-9691-78A73E68A60A}" srcId="{4F117506-7755-42BA-AE20-D68F3D4A9548}" destId="{0BAE5B7A-2340-404E-B563-139CD41A1865}" srcOrd="2" destOrd="0" parTransId="{F68C279D-A888-4A36-91E7-4C681B845859}" sibTransId="{D378A397-16B2-4428-A4AA-86C0FC75C25F}"/>
    <dgm:cxn modelId="{F66494F3-DC2A-4049-ADE1-17B934073B6F}" type="presOf" srcId="{1FF7ECBC-A8BB-428C-992F-2540741EDAE0}" destId="{9BBDB323-137D-48EA-9827-0EC2F636223B}" srcOrd="0" destOrd="0" presId="urn:microsoft.com/office/officeart/2018/2/layout/IconLabelList"/>
    <dgm:cxn modelId="{F62D651E-D13B-4FC9-8EF4-8CEE610686A5}" type="presParOf" srcId="{61503A42-267B-42AA-891C-B16EB324E928}" destId="{7EBDBA2F-89C5-42C6-8624-8FFC0543B3A0}" srcOrd="0" destOrd="0" presId="urn:microsoft.com/office/officeart/2018/2/layout/IconLabelList"/>
    <dgm:cxn modelId="{370DE050-77B4-4B84-8BB4-F8C76EF60B58}" type="presParOf" srcId="{7EBDBA2F-89C5-42C6-8624-8FFC0543B3A0}" destId="{F6E8F7B6-FA30-4D79-A877-ECB5A1E12C76}" srcOrd="0" destOrd="0" presId="urn:microsoft.com/office/officeart/2018/2/layout/IconLabelList"/>
    <dgm:cxn modelId="{29128860-03AC-4378-9BAF-3CA7CF03FBEA}" type="presParOf" srcId="{7EBDBA2F-89C5-42C6-8624-8FFC0543B3A0}" destId="{8FE41245-F04E-4743-8206-882936670A2B}" srcOrd="1" destOrd="0" presId="urn:microsoft.com/office/officeart/2018/2/layout/IconLabelList"/>
    <dgm:cxn modelId="{72E8DA80-E80D-42E8-A332-5873A4E0D4D7}" type="presParOf" srcId="{7EBDBA2F-89C5-42C6-8624-8FFC0543B3A0}" destId="{7687BF34-35B7-4199-B332-96E26CF9616D}" srcOrd="2" destOrd="0" presId="urn:microsoft.com/office/officeart/2018/2/layout/IconLabelList"/>
    <dgm:cxn modelId="{1726DBE7-C446-4F7C-8494-C5299EB0A9E2}" type="presParOf" srcId="{61503A42-267B-42AA-891C-B16EB324E928}" destId="{7B41DD06-0609-4579-8D5B-8517A709D393}" srcOrd="1" destOrd="0" presId="urn:microsoft.com/office/officeart/2018/2/layout/IconLabelList"/>
    <dgm:cxn modelId="{920D3F54-2ED6-4108-AC28-09EBC0C225F5}" type="presParOf" srcId="{61503A42-267B-42AA-891C-B16EB324E928}" destId="{F5F2D2AF-6ECB-4EBB-A48D-4B854781238D}" srcOrd="2" destOrd="0" presId="urn:microsoft.com/office/officeart/2018/2/layout/IconLabelList"/>
    <dgm:cxn modelId="{60AF979C-1CB1-43ED-9476-C1E409B5AEDE}" type="presParOf" srcId="{F5F2D2AF-6ECB-4EBB-A48D-4B854781238D}" destId="{BE150615-740A-4489-A418-6D79DAEF325A}" srcOrd="0" destOrd="0" presId="urn:microsoft.com/office/officeart/2018/2/layout/IconLabelList"/>
    <dgm:cxn modelId="{CC06AAD3-FC41-442A-B370-7227C8A03D11}" type="presParOf" srcId="{F5F2D2AF-6ECB-4EBB-A48D-4B854781238D}" destId="{1D8823BE-4178-4676-9AA2-BBEE6C904C03}" srcOrd="1" destOrd="0" presId="urn:microsoft.com/office/officeart/2018/2/layout/IconLabelList"/>
    <dgm:cxn modelId="{DA3E8E7D-B2D2-4603-906C-A7382037819C}" type="presParOf" srcId="{F5F2D2AF-6ECB-4EBB-A48D-4B854781238D}" destId="{9BBDB323-137D-48EA-9827-0EC2F636223B}" srcOrd="2" destOrd="0" presId="urn:microsoft.com/office/officeart/2018/2/layout/IconLabelList"/>
    <dgm:cxn modelId="{B052A831-8BD6-48E9-8BB3-E8DA3CA71B70}" type="presParOf" srcId="{61503A42-267B-42AA-891C-B16EB324E928}" destId="{3C1D02F8-E613-486C-BEC6-138E4ECB8101}" srcOrd="3" destOrd="0" presId="urn:microsoft.com/office/officeart/2018/2/layout/IconLabelList"/>
    <dgm:cxn modelId="{7387113C-8926-4F75-B554-52BBAAC7683F}" type="presParOf" srcId="{61503A42-267B-42AA-891C-B16EB324E928}" destId="{04183110-B065-474F-A4D1-1BB2AF0033FB}" srcOrd="4" destOrd="0" presId="urn:microsoft.com/office/officeart/2018/2/layout/IconLabelList"/>
    <dgm:cxn modelId="{B064F114-2B40-45A0-A6AB-A66315E4A7C2}" type="presParOf" srcId="{04183110-B065-474F-A4D1-1BB2AF0033FB}" destId="{8BBCA577-849C-4E75-83F3-36CA685141EE}" srcOrd="0" destOrd="0" presId="urn:microsoft.com/office/officeart/2018/2/layout/IconLabelList"/>
    <dgm:cxn modelId="{28FBB99B-DAF9-47DD-8274-F8C40B69D00A}" type="presParOf" srcId="{04183110-B065-474F-A4D1-1BB2AF0033FB}" destId="{9868B76B-C51C-419A-9879-51C0ABE1D37C}" srcOrd="1" destOrd="0" presId="urn:microsoft.com/office/officeart/2018/2/layout/IconLabelList"/>
    <dgm:cxn modelId="{DC3BE779-C266-4492-A17F-59D5DD009852}" type="presParOf" srcId="{04183110-B065-474F-A4D1-1BB2AF0033FB}" destId="{54BFBD87-8279-4E52-A530-27B76CEA7626}" srcOrd="2" destOrd="0" presId="urn:microsoft.com/office/officeart/2018/2/layout/IconLabelList"/>
    <dgm:cxn modelId="{8E28E314-0DB3-402B-8D7A-3CEB68CACB0E}" type="presParOf" srcId="{61503A42-267B-42AA-891C-B16EB324E928}" destId="{3C147477-C926-49F8-B659-A235814BC662}" srcOrd="5" destOrd="0" presId="urn:microsoft.com/office/officeart/2018/2/layout/IconLabelList"/>
    <dgm:cxn modelId="{BF67ED46-4AA2-443C-92D2-D3603EDEF75C}" type="presParOf" srcId="{61503A42-267B-42AA-891C-B16EB324E928}" destId="{93231A5A-3F6D-4E05-8EA9-8196EAFA9676}" srcOrd="6" destOrd="0" presId="urn:microsoft.com/office/officeart/2018/2/layout/IconLabelList"/>
    <dgm:cxn modelId="{0A7C41DC-AD6F-4950-8376-E9CE31D9037D}" type="presParOf" srcId="{93231A5A-3F6D-4E05-8EA9-8196EAFA9676}" destId="{EDCB55F7-7F2D-4785-8028-FCD482BF05B3}" srcOrd="0" destOrd="0" presId="urn:microsoft.com/office/officeart/2018/2/layout/IconLabelList"/>
    <dgm:cxn modelId="{93493F73-4248-4F4A-9F5B-C4550CEE3AFA}" type="presParOf" srcId="{93231A5A-3F6D-4E05-8EA9-8196EAFA9676}" destId="{F5B442E2-591C-4E89-BD61-2261141153BB}" srcOrd="1" destOrd="0" presId="urn:microsoft.com/office/officeart/2018/2/layout/IconLabelList"/>
    <dgm:cxn modelId="{BF25AF2F-BA71-4043-A13F-1A315FF79210}" type="presParOf" srcId="{93231A5A-3F6D-4E05-8EA9-8196EAFA9676}" destId="{488F822D-C865-4233-AD9D-C1D3B5E266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8F7B6-FA30-4D79-A877-ECB5A1E12C76}">
      <dsp:nvSpPr>
        <dsp:cNvPr id="0" name=""/>
        <dsp:cNvSpPr/>
      </dsp:nvSpPr>
      <dsp:spPr>
        <a:xfrm>
          <a:off x="3880745" y="813024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7BF34-35B7-4199-B332-96E26CF9616D}">
      <dsp:nvSpPr>
        <dsp:cNvPr id="0" name=""/>
        <dsp:cNvSpPr/>
      </dsp:nvSpPr>
      <dsp:spPr>
        <a:xfrm>
          <a:off x="3228068" y="2070707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 Organization and Structure</a:t>
          </a:r>
        </a:p>
      </dsp:txBody>
      <dsp:txXfrm>
        <a:off x="3228068" y="2070707"/>
        <a:ext cx="2370489" cy="720000"/>
      </dsp:txXfrm>
    </dsp:sp>
    <dsp:sp modelId="{BE150615-740A-4489-A418-6D79DAEF325A}">
      <dsp:nvSpPr>
        <dsp:cNvPr id="0" name=""/>
        <dsp:cNvSpPr/>
      </dsp:nvSpPr>
      <dsp:spPr>
        <a:xfrm>
          <a:off x="807834" y="813024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DB323-137D-48EA-9827-0EC2F636223B}">
      <dsp:nvSpPr>
        <dsp:cNvPr id="0" name=""/>
        <dsp:cNvSpPr/>
      </dsp:nvSpPr>
      <dsp:spPr>
        <a:xfrm>
          <a:off x="25063" y="2070707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Overview</a:t>
          </a:r>
        </a:p>
      </dsp:txBody>
      <dsp:txXfrm>
        <a:off x="25063" y="2070707"/>
        <a:ext cx="2370489" cy="720000"/>
      </dsp:txXfrm>
    </dsp:sp>
    <dsp:sp modelId="{8BBCA577-849C-4E75-83F3-36CA685141EE}">
      <dsp:nvSpPr>
        <dsp:cNvPr id="0" name=""/>
        <dsp:cNvSpPr/>
      </dsp:nvSpPr>
      <dsp:spPr>
        <a:xfrm>
          <a:off x="6372040" y="813024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FBD87-8279-4E52-A530-27B76CEA7626}">
      <dsp:nvSpPr>
        <dsp:cNvPr id="0" name=""/>
        <dsp:cNvSpPr/>
      </dsp:nvSpPr>
      <dsp:spPr>
        <a:xfrm>
          <a:off x="5796470" y="2070707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</a:t>
          </a:r>
        </a:p>
      </dsp:txBody>
      <dsp:txXfrm>
        <a:off x="5796470" y="2070707"/>
        <a:ext cx="2370489" cy="720000"/>
      </dsp:txXfrm>
    </dsp:sp>
    <dsp:sp modelId="{EDCB55F7-7F2D-4785-8028-FCD482BF05B3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F822D-C865-4233-AD9D-C1D3B5E26679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Given Additional Time</a:t>
          </a: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guiding principle versus the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guiding principle versus the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guiding principle versus the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C24F-1A06-2581-64DF-AFD2A13CF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9B65A-1709-510A-E156-2000FDA7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7C1F-14A8-B515-175A-E41875CD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D9C4-F696-09FA-2CEE-FD2DEE6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7B06-314A-3052-6DF7-390AF31C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D650-EC3C-2F15-224A-28DBCED2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602FD-05A9-C0F7-4279-64B89A82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F4A1-5819-F247-352A-2B00BE5F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4A4E-C655-692A-7B3B-87607B6D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6434-09DE-3A4D-24F2-E43FB23D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E4FDD-EEDA-DA0F-65D6-5C4095388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3F3C4-D3AE-F039-247E-6257B1810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D828-16D5-05D1-E9C8-4D35930F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4FDE-DA00-8CBB-49CE-92452B02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7A7F-D302-9B3D-2B3D-512B52F9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9C73-A811-1967-D14C-E9EC8789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0897-E0BF-C6E5-425E-BAEF9815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BCA9-CE43-EC0C-48D4-4AAB95AD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10E0-EFC3-C366-F19F-88FA518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B15B-78A6-E21E-872E-28CB622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0BEB-647F-677A-BC68-1FF06FD1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88DA-6D78-0BCA-2978-84F03C2B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0E1A-429B-FC64-3199-1D60367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5A71-1762-E019-486E-D6215D61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C8FB-DD3B-DFA9-91EB-04936AC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58C5-DD6C-2943-A5F7-E39684F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E33A-A336-AA84-20BD-3FF3406A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EBD5-60F6-992E-35F8-AB328500D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D5FB-F139-0281-250C-CC9F3EB3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ADBD-0828-C708-AF95-30FEC685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28D3-6431-937B-E7AE-B8C0353C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EF6B-F7C8-0BFE-1BA1-AFD09C21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8226-B2FE-E968-B85E-955DD75D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0F383-3739-EA85-5646-F1FE83A7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C5F54-65BF-B186-07C1-6C243B1D2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7276E-CF36-F880-7A8D-CE6555549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B5810-71EC-43C7-4EC3-50A651E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E385-AA96-5AFB-EF02-9CD95A9B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5CA57-F887-DBBE-8EE4-2A3F9002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326-64DA-8BAD-C6EB-45F665C9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63D22-6B38-712C-C64D-806D9A5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F5A3-0E61-3C43-9F51-4B978D0C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74EB4-0786-DD0E-2889-B89230E2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E4BC2-5F4A-2921-405D-F5C9AD8C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DC297-0F17-F990-658C-1A74D66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8616-DCF3-B707-2414-2B770EEA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7A50-0E23-05E2-954C-6CD2E23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12A-747C-B4F9-BC31-9DB12B23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1D61-8707-D45E-E9C9-C73C428D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40E5C-6CB5-6BD4-1A50-F4CDA342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5F39-348E-EC79-4116-C4C4DB13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A9962-2E16-4675-196E-BA4B669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5305-E615-C5F3-3228-8B2CDF2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BEA08-7621-EC40-AF5B-6AAE71E52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259A4-0B1E-4139-C40C-A7342412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30E9-968F-D101-60C3-49F15A0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2FC3-2DE6-E8EB-539D-3668CCD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1260-753B-ECAA-56AA-890CBE49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0C22E-9390-0576-753B-46E478A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98B9-8675-4F99-935E-F0BED763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C39E-B744-F9EE-25D3-581AD084C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D614-C1CE-EADD-D06E-8FE78FD1B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3B38-5B04-62ED-798C-5E649DDE2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Financial Alerts System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Chase Cabrera</a:t>
            </a:r>
          </a:p>
        </p:txBody>
      </p:sp>
    </p:spTree>
    <p:extLst>
      <p:ext uri="{BB962C8B-B14F-4D97-AF65-F5344CB8AC3E}">
        <p14:creationId xmlns:p14="http://schemas.microsoft.com/office/powerpoint/2010/main" val="23873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Given Additional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r>
              <a:rPr lang="en-US" b="0" dirty="0">
                <a:effectLst/>
                <a:latin typeface="+mj-lt"/>
              </a:rPr>
              <a:t>Create the following models </a:t>
            </a:r>
            <a:r>
              <a:rPr lang="en-US" b="0" dirty="0" err="1">
                <a:effectLst/>
                <a:latin typeface="+mj-lt"/>
              </a:rPr>
              <a:t>TransactionType</a:t>
            </a:r>
            <a:r>
              <a:rPr lang="en-US" b="0" dirty="0">
                <a:effectLst/>
                <a:latin typeface="+mj-lt"/>
              </a:rPr>
              <a:t>, </a:t>
            </a:r>
            <a:r>
              <a:rPr lang="en-US" b="0" dirty="0" err="1">
                <a:effectLst/>
                <a:latin typeface="+mj-lt"/>
              </a:rPr>
              <a:t>ThresholdType</a:t>
            </a:r>
            <a:r>
              <a:rPr lang="en-US" b="0" dirty="0">
                <a:effectLst/>
                <a:latin typeface="+mj-lt"/>
              </a:rPr>
              <a:t>, </a:t>
            </a:r>
            <a:r>
              <a:rPr lang="en-US" b="0" dirty="0" err="1">
                <a:effectLst/>
                <a:latin typeface="+mj-lt"/>
              </a:rPr>
              <a:t>TransactionCategory</a:t>
            </a:r>
            <a:r>
              <a:rPr lang="en-US" b="0" dirty="0">
                <a:effectLst/>
                <a:latin typeface="+mj-lt"/>
              </a:rPr>
              <a:t> this would help in production env in searching for specific filtering</a:t>
            </a:r>
          </a:p>
          <a:p>
            <a:r>
              <a:rPr lang="en-US" b="0" dirty="0">
                <a:effectLst/>
                <a:latin typeface="+mj-lt"/>
              </a:rPr>
              <a:t>Build in pagination, searching, ordering</a:t>
            </a:r>
          </a:p>
          <a:p>
            <a:r>
              <a:rPr lang="en-US" b="0" dirty="0">
                <a:effectLst/>
                <a:latin typeface="+mj-lt"/>
              </a:rPr>
              <a:t>Add operator to </a:t>
            </a:r>
            <a:r>
              <a:rPr lang="en-US" b="0" dirty="0" err="1">
                <a:effectLst/>
                <a:latin typeface="+mj-lt"/>
              </a:rPr>
              <a:t>ThresholdType</a:t>
            </a:r>
            <a:r>
              <a:rPr lang="en-US" b="0" dirty="0">
                <a:effectLst/>
                <a:latin typeface="+mj-lt"/>
              </a:rPr>
              <a:t> allowing for greater than, equal to or less than logic to be applied to thresholds</a:t>
            </a:r>
          </a:p>
          <a:p>
            <a:r>
              <a:rPr lang="en-US" b="0" dirty="0">
                <a:effectLst/>
                <a:latin typeface="+mj-lt"/>
              </a:rPr>
              <a:t>More Robust Testing of alerts and error </a:t>
            </a:r>
          </a:p>
          <a:p>
            <a:r>
              <a:rPr lang="en-US" b="0" dirty="0">
                <a:effectLst/>
                <a:latin typeface="+mj-lt"/>
              </a:rPr>
              <a:t>Error handling</a:t>
            </a:r>
          </a:p>
        </p:txBody>
      </p:sp>
      <p:sp>
        <p:nvSpPr>
          <p:cNvPr id="4" name="Rectangle 3" descr="Stopwatch">
            <a:extLst>
              <a:ext uri="{FF2B5EF4-FFF2-40B4-BE49-F238E27FC236}">
                <a16:creationId xmlns:a16="http://schemas.microsoft.com/office/drawing/2014/main" id="{FE9234AF-2AA3-EC32-60C3-87AAE54B4CC3}"/>
              </a:ext>
            </a:extLst>
          </p:cNvPr>
          <p:cNvSpPr/>
          <p:nvPr/>
        </p:nvSpPr>
        <p:spPr>
          <a:xfrm>
            <a:off x="915081" y="1519561"/>
            <a:ext cx="1066720" cy="106672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Bonus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4485452" y="1528175"/>
            <a:ext cx="7217701" cy="356327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## Steps to Deploy on Production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1.) Stand Up Postgres DB RDS in AWS</a:t>
            </a: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2.) Setup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pgadmin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3.) Adjust DJANGO settings to utilizing a production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settings.py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instead of the dev and ensure the production settings are routed to the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Postres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DB on AWS, adjust security settings</a:t>
            </a:r>
          </a:p>
          <a:p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4.)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Dockerize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the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django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app, including necessary dependencies and configuration in the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Dockerfile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and building the Docker image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5.) Secure application: Configure IAM roles, security groups and VPC and leverage AWS Secrets to manage credentials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6.) Container orchestration with ECS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Setup ECS cluster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Create an ECS task definition for Django application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7.) Push Docker Image to ECR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Create a repository in ECR to store the Docker Image and Push Docker Image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8.) Deploy to AWS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Use ECS to deploy Dockized Django application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Configure auto-scaling policies and health checks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9.) Load Balancer, DNS &amp; SSL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Setup DNS records to point domain to AWS resources, load balancer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10.) Site should be functional at this point but as an added step Redis cache could be used as a state cache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11.) Bonus, setup CDN on S3 and leverage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CloudFrount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for any images/videos </a:t>
            </a:r>
          </a:p>
        </p:txBody>
      </p:sp>
    </p:spTree>
    <p:extLst>
      <p:ext uri="{BB962C8B-B14F-4D97-AF65-F5344CB8AC3E}">
        <p14:creationId xmlns:p14="http://schemas.microsoft.com/office/powerpoint/2010/main" val="13690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29E7E2D2-26DA-62DB-CBD4-5C9B7C148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2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1D747-2144-953E-C5B2-89C89776D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5997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7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Requirement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effectLst/>
                <a:latin typeface="Helvetica" pitchFamily="2" charset="0"/>
              </a:rPr>
              <a:t>Alert Logic: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Implement a Python application using Flask, 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Django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 or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FastAPI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Process Mock Financial Transactions and evaluate them against user-defined thresholds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Trigger and store alerts when threshold are exceeded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 descr="Checkmark">
            <a:extLst>
              <a:ext uri="{FF2B5EF4-FFF2-40B4-BE49-F238E27FC236}">
                <a16:creationId xmlns:a16="http://schemas.microsoft.com/office/drawing/2014/main" id="{90A3C140-791D-4B71-8A38-4D89FE3693CD}"/>
              </a:ext>
            </a:extLst>
          </p:cNvPr>
          <p:cNvSpPr/>
          <p:nvPr/>
        </p:nvSpPr>
        <p:spPr>
          <a:xfrm>
            <a:off x="1435969" y="2713921"/>
            <a:ext cx="715078" cy="71507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Process Mock Transactions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5A7ECB4B-EE0D-D02B-7411-81D953695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8" y="1714068"/>
            <a:ext cx="7772400" cy="48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 and Store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71A309-68BA-66A3-3398-5E8FEBE8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56" y="1966293"/>
            <a:ext cx="828308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Code Organization and Structure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134ABA-B8C8-C12F-24D6-C3B865E3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65" y="649288"/>
            <a:ext cx="2233783" cy="5546725"/>
          </a:xfrm>
        </p:spPr>
      </p:pic>
      <p:sp>
        <p:nvSpPr>
          <p:cNvPr id="7" name="Rectangle 6" descr="Hierarchy">
            <a:extLst>
              <a:ext uri="{FF2B5EF4-FFF2-40B4-BE49-F238E27FC236}">
                <a16:creationId xmlns:a16="http://schemas.microsoft.com/office/drawing/2014/main" id="{AC4DAFCB-0AD6-83A0-A861-25A91A754845}"/>
              </a:ext>
            </a:extLst>
          </p:cNvPr>
          <p:cNvSpPr/>
          <p:nvPr/>
        </p:nvSpPr>
        <p:spPr>
          <a:xfrm>
            <a:off x="314953" y="2730673"/>
            <a:ext cx="870770" cy="8479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Code Organization and Structure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- </a:t>
            </a:r>
            <a:r>
              <a:rPr lang="en-US" sz="4000" dirty="0" err="1">
                <a:solidFill>
                  <a:srgbClr val="FFFFFF"/>
                </a:solidFill>
              </a:rPr>
              <a:t>Models.py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BFB4F4-A291-5EA7-5D5C-355AC61C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511388"/>
            <a:ext cx="7817012" cy="5781813"/>
          </a:xfrm>
        </p:spPr>
      </p:pic>
    </p:spTree>
    <p:extLst>
      <p:ext uri="{BB962C8B-B14F-4D97-AF65-F5344CB8AC3E}">
        <p14:creationId xmlns:p14="http://schemas.microsoft.com/office/powerpoint/2010/main" val="11832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Organization and Structure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Views.py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41FFF97-6800-F3C1-8128-E9C7ECDB8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9" y="159662"/>
            <a:ext cx="7661062" cy="6621653"/>
          </a:xfrm>
        </p:spPr>
      </p:pic>
    </p:spTree>
    <p:extLst>
      <p:ext uri="{BB962C8B-B14F-4D97-AF65-F5344CB8AC3E}">
        <p14:creationId xmlns:p14="http://schemas.microsoft.com/office/powerpoint/2010/main" val="85626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6" name="Rectangle 5" descr="Test tubes">
            <a:extLst>
              <a:ext uri="{FF2B5EF4-FFF2-40B4-BE49-F238E27FC236}">
                <a16:creationId xmlns:a16="http://schemas.microsoft.com/office/drawing/2014/main" id="{B699FA94-C9D0-F4CA-1AF5-23869168E9BF}"/>
              </a:ext>
            </a:extLst>
          </p:cNvPr>
          <p:cNvSpPr/>
          <p:nvPr/>
        </p:nvSpPr>
        <p:spPr>
          <a:xfrm>
            <a:off x="252295" y="255191"/>
            <a:ext cx="1066720" cy="106672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Content Placeholder 1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28F46ED-3D6C-5C44-FEF8-014CADB6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9" y="1678800"/>
            <a:ext cx="8458795" cy="5084450"/>
          </a:xfrm>
        </p:spPr>
      </p:pic>
    </p:spTree>
    <p:extLst>
      <p:ext uri="{BB962C8B-B14F-4D97-AF65-F5344CB8AC3E}">
        <p14:creationId xmlns:p14="http://schemas.microsoft.com/office/powerpoint/2010/main" val="278979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407</Words>
  <Application>Microsoft Macintosh PowerPoint</Application>
  <PresentationFormat>Widescreen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Helvetica</vt:lpstr>
      <vt:lpstr>Menlo</vt:lpstr>
      <vt:lpstr>Office Theme</vt:lpstr>
      <vt:lpstr>Financial Alerts System Presentation</vt:lpstr>
      <vt:lpstr>Contents</vt:lpstr>
      <vt:lpstr>Requirement Overview</vt:lpstr>
      <vt:lpstr>Process Mock Transactions</vt:lpstr>
      <vt:lpstr>Trigger and Store</vt:lpstr>
      <vt:lpstr>Code Organization and Structure</vt:lpstr>
      <vt:lpstr>Code Organization and Structure - Models.py</vt:lpstr>
      <vt:lpstr>Code Organization and Structure - Views.py</vt:lpstr>
      <vt:lpstr>Testing</vt:lpstr>
      <vt:lpstr>Given Additional Time</vt:lpstr>
      <vt:lpstr>Bonus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Alerts System Presentation</dc:title>
  <dc:creator>None None</dc:creator>
  <cp:lastModifiedBy>None None</cp:lastModifiedBy>
  <cp:revision>1</cp:revision>
  <dcterms:created xsi:type="dcterms:W3CDTF">2024-04-25T04:25:53Z</dcterms:created>
  <dcterms:modified xsi:type="dcterms:W3CDTF">2024-04-25T04:59:13Z</dcterms:modified>
</cp:coreProperties>
</file>