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5d5ec6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5d5ec6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ed3a6fa7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ed3a6fa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5d5ec6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5d5ec6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5d5ec6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5d5ec6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5d5ec6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5d5ec6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5d5ec68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5d5ec68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5d5ec68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5d5ec68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5d5ec68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5d5ec68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877650"/>
            <a:ext cx="2951400" cy="20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Clementine Productions~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CorkBoard Course Planner</a:t>
            </a:r>
            <a:endParaRPr sz="2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251000" y="2897246"/>
            <a:ext cx="29514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Chase Maivald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Paige Hartley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Ranaq Zamal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Nafis Abeer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57863"/>
            <a:ext cx="7905950" cy="50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30225" y="450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42" y="0"/>
            <a:ext cx="7530061" cy="50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from Database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datasets are written in C++ and managed in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C++ data is imported in the .NET core structure by creating an unmanaged DLL from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Dllimport &amp; dllexport create alias wrapper functions, which are able to be called indirectly in the C# program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GPA calculator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C# function implementation that can calculate a user’s cumulative GPA based on courses in which they received a course 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goal GPA is specified, this function will calculate the average GPA/ungraded course grades required to graduate with that GPA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DBsession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structure that creates a user ID, so user entered data may be stored in their current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allows for the potential implementation of user login, so closing the application does not delete a past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Member functions can access datasets all_courses.cpp and majors.cpp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WPF Application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017450"/>
            <a:ext cx="6960623" cy="39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18875" y="974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22684" t="0"/>
          <a:stretch/>
        </p:blipFill>
        <p:spPr>
          <a:xfrm>
            <a:off x="4433125" y="0"/>
            <a:ext cx="4710874" cy="27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425" y="2792876"/>
            <a:ext cx="5248580" cy="2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8" y="1200325"/>
            <a:ext cx="3645001" cy="23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849600" y="3410675"/>
            <a:ext cx="37224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DBsession.cs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074625" y="4728650"/>
            <a:ext cx="2484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all_courses.cpp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database architecture of  a hash table + hash function for efficient memory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Attempting to web-scrape all courses from BU in Python using the Beautiful Soup library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Coalescing data architecture to the .NET shell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