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892" r:id="rId2"/>
    <p:sldId id="89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FF"/>
    <a:srgbClr val="0033CC"/>
    <a:srgbClr val="FFFF99"/>
    <a:srgbClr val="FFFF66"/>
    <a:srgbClr val="F5800B"/>
    <a:srgbClr val="30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81883" autoAdjust="0"/>
  </p:normalViewPr>
  <p:slideViewPr>
    <p:cSldViewPr>
      <p:cViewPr>
        <p:scale>
          <a:sx n="100" d="100"/>
          <a:sy n="100" d="100"/>
        </p:scale>
        <p:origin x="171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EDA2-8BEE-4B8C-9761-6301935EC351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080AD-B33F-4254-9C37-8250C2DB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0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msdn.microsoft.com/zh-cn/library/bb429593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uzheng@microsoft.com" TargetMode="External"/><Relationship Id="rId4" Type="http://schemas.openxmlformats.org/officeDocument/2006/relationships/hyperlink" Target="http://research.microsoft.com/en-us/people/yuzhe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</a:t>
            </a:r>
          </a:p>
          <a:p>
            <a:pPr lvl="1"/>
            <a:r>
              <a:rPr lang="en-US" sz="1800" dirty="0" smtClean="0"/>
              <a:t>A sampled POI dataset in Shanghai</a:t>
            </a:r>
          </a:p>
          <a:p>
            <a:pPr lvl="1"/>
            <a:r>
              <a:rPr lang="en-US" sz="1800" dirty="0">
                <a:hlinkClick r:id="rId2"/>
              </a:rPr>
              <a:t>Bing Map </a:t>
            </a:r>
            <a:r>
              <a:rPr lang="en-US" sz="1800" dirty="0" smtClean="0">
                <a:hlinkClick r:id="rId2"/>
              </a:rPr>
              <a:t>SDK</a:t>
            </a:r>
            <a:r>
              <a:rPr lang="en-US" sz="1800" dirty="0"/>
              <a:t> </a:t>
            </a:r>
            <a:r>
              <a:rPr lang="en-US" sz="1800" dirty="0" smtClean="0"/>
              <a:t>which can  </a:t>
            </a:r>
          </a:p>
          <a:p>
            <a:pPr lvl="2"/>
            <a:r>
              <a:rPr lang="en-US" sz="1600" dirty="0"/>
              <a:t>o</a:t>
            </a:r>
            <a:r>
              <a:rPr lang="en-US" sz="1600" dirty="0" smtClean="0"/>
              <a:t>btain the location of a point (e.g. the red star shown in the example)</a:t>
            </a:r>
          </a:p>
          <a:p>
            <a:pPr lvl="2"/>
            <a:r>
              <a:rPr lang="en-US" sz="1600" dirty="0" smtClean="0"/>
              <a:t>overlap information (including push-pins and lines) on a map</a:t>
            </a:r>
          </a:p>
          <a:p>
            <a:r>
              <a:rPr lang="en-US" sz="2400" dirty="0" smtClean="0"/>
              <a:t>Build a query-answer engine</a:t>
            </a:r>
          </a:p>
          <a:p>
            <a:pPr lvl="1"/>
            <a:r>
              <a:rPr lang="en-US" sz="1600" dirty="0" smtClean="0"/>
              <a:t>Two types of queries: KNN and spatial range query</a:t>
            </a:r>
          </a:p>
          <a:p>
            <a:pPr lvl="1"/>
            <a:r>
              <a:rPr lang="en-US" sz="1600" dirty="0" smtClean="0"/>
              <a:t>Using any indexing and retrieval algorithms taught in the course </a:t>
            </a:r>
          </a:p>
          <a:p>
            <a:pPr lvl="1"/>
            <a:r>
              <a:rPr lang="en-US" sz="1600" dirty="0" smtClean="0"/>
              <a:t>Concerned with efficiency</a:t>
            </a:r>
          </a:p>
          <a:p>
            <a:pPr lvl="1"/>
            <a:r>
              <a:rPr lang="en-US" sz="1600" dirty="0" smtClean="0"/>
              <a:t>The query location, spatial range and category </a:t>
            </a:r>
            <a:r>
              <a:rPr lang="en-US" sz="1600" dirty="0"/>
              <a:t>of POIs </a:t>
            </a:r>
            <a:r>
              <a:rPr lang="en-US" sz="1600" dirty="0" smtClean="0"/>
              <a:t>are variables </a:t>
            </a:r>
          </a:p>
          <a:p>
            <a:r>
              <a:rPr lang="en-US" sz="2400" dirty="0" smtClean="0"/>
              <a:t>Build a simple interface that can </a:t>
            </a:r>
          </a:p>
          <a:p>
            <a:pPr lvl="1"/>
            <a:r>
              <a:rPr lang="en-US" sz="1600" dirty="0" smtClean="0"/>
              <a:t>Accept user-specified queries </a:t>
            </a:r>
          </a:p>
          <a:p>
            <a:pPr lvl="1"/>
            <a:r>
              <a:rPr lang="en-US" sz="1600" dirty="0" smtClean="0"/>
              <a:t>Visualize the results (a map-based view is preferred)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629400" y="3695700"/>
            <a:ext cx="2362200" cy="2362200"/>
            <a:chOff x="6019800" y="3276600"/>
            <a:chExt cx="2362200" cy="2362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3276600"/>
              <a:ext cx="914400" cy="1371599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19800" y="4724400"/>
              <a:ext cx="23622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2000" dirty="0" smtClean="0">
                  <a:hlinkClick r:id="rId4"/>
                </a:rPr>
                <a:t>Yu Zheng</a:t>
              </a:r>
              <a:endParaRPr lang="en-US" altLang="zh-CN" sz="2000" dirty="0" smtClean="0"/>
            </a:p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dirty="0" smtClean="0">
                  <a:hlinkClick r:id="rId5"/>
                </a:rPr>
                <a:t>yuzheng@microsoft.com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7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Task Example – Urban Computing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the </a:t>
            </a:r>
            <a:r>
              <a:rPr lang="en-US" altLang="zh-CN" sz="2000" dirty="0">
                <a:solidFill>
                  <a:srgbClr val="0D47FF"/>
                </a:solidFill>
              </a:rPr>
              <a:t>nearest </a:t>
            </a:r>
            <a:r>
              <a:rPr lang="en-US" altLang="zh-CN" sz="2000" dirty="0" smtClean="0">
                <a:solidFill>
                  <a:srgbClr val="0D47FF"/>
                </a:solidFill>
              </a:rPr>
              <a:t>ATM </a:t>
            </a:r>
            <a:r>
              <a:rPr lang="en-US" altLang="zh-CN" sz="2000" dirty="0" smtClean="0"/>
              <a:t>round </a:t>
            </a:r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0D47FF"/>
                </a:solidFill>
              </a:rPr>
              <a:t>red-star marker</a:t>
            </a:r>
            <a:r>
              <a:rPr lang="en-US" altLang="zh-CN" sz="2000" dirty="0" smtClean="0"/>
              <a:t>? </a:t>
            </a:r>
          </a:p>
          <a:p>
            <a:r>
              <a:rPr lang="en-US" altLang="zh-CN" sz="2000" dirty="0" smtClean="0"/>
              <a:t>How </a:t>
            </a:r>
            <a:r>
              <a:rPr lang="en-US" altLang="zh-CN" sz="2000" dirty="0"/>
              <a:t>many </a:t>
            </a:r>
            <a:r>
              <a:rPr lang="en-US" altLang="zh-CN" sz="2000" dirty="0" smtClean="0">
                <a:solidFill>
                  <a:srgbClr val="0D47FF"/>
                </a:solidFill>
              </a:rPr>
              <a:t>Chinese restaurants </a:t>
            </a:r>
            <a:r>
              <a:rPr lang="en-US" altLang="zh-CN" sz="2000" dirty="0" smtClean="0"/>
              <a:t>within </a:t>
            </a:r>
            <a:r>
              <a:rPr lang="en-US" altLang="zh-CN" sz="2000" i="1" dirty="0" smtClean="0">
                <a:solidFill>
                  <a:srgbClr val="0D47FF"/>
                </a:solidFill>
              </a:rPr>
              <a:t>500 </a:t>
            </a:r>
            <a:r>
              <a:rPr lang="en-US" altLang="zh-CN" sz="2000" dirty="0" smtClean="0"/>
              <a:t>meters of the </a:t>
            </a:r>
            <a:r>
              <a:rPr lang="en-US" altLang="zh-CN" sz="2000" dirty="0">
                <a:solidFill>
                  <a:srgbClr val="0D47FF"/>
                </a:solidFill>
              </a:rPr>
              <a:t>red-star marker</a:t>
            </a:r>
            <a:r>
              <a:rPr lang="en-US" altLang="zh-CN" sz="2000" dirty="0" smtClean="0"/>
              <a:t>? </a:t>
            </a:r>
            <a:endParaRPr lang="zh-CN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726982" cy="402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4038600" y="4114800"/>
            <a:ext cx="76200" cy="7620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62484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47FF"/>
                </a:solidFill>
              </a:rPr>
              <a:t>Blue labels are variables specified by users through an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56242</TotalTime>
  <Words>139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Task Description</vt:lpstr>
      <vt:lpstr>Task Example – Urban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Zheng</dc:creator>
  <cp:lastModifiedBy>Yu Zheng</cp:lastModifiedBy>
  <cp:revision>2931</cp:revision>
  <dcterms:created xsi:type="dcterms:W3CDTF">2006-08-16T00:00:00Z</dcterms:created>
  <dcterms:modified xsi:type="dcterms:W3CDTF">2014-12-08T05:53:10Z</dcterms:modified>
</cp:coreProperties>
</file>