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049C8-D911-E825-15A9-9902CB9B7B91}" v="191" dt="2024-04-08T14:15:51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456" y="49643"/>
            <a:ext cx="9144000" cy="1263096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"/>
              </a:rPr>
              <a:t>Pass Craft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51300"/>
            <a:ext cx="9144000" cy="790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ckwell"/>
              </a:rPr>
              <a:t>A program that allows users to create however many passwords that they want with it being randomly generated.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C4D9C-2EFF-2C0D-4948-A3DD2C3A13F3}"/>
              </a:ext>
            </a:extLst>
          </p:cNvPr>
          <p:cNvSpPr txBox="1"/>
          <p:nvPr/>
        </p:nvSpPr>
        <p:spPr>
          <a:xfrm>
            <a:off x="221941" y="6258756"/>
            <a:ext cx="2604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ckwell"/>
              </a:rPr>
              <a:t>By: Chase Miller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FE78874-D3F8-6FAE-506F-90E5B09D6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948141"/>
            <a:ext cx="4017144" cy="14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Pass 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</cp:revision>
  <dcterms:created xsi:type="dcterms:W3CDTF">2024-04-08T13:39:25Z</dcterms:created>
  <dcterms:modified xsi:type="dcterms:W3CDTF">2024-04-08T14:19:01Z</dcterms:modified>
</cp:coreProperties>
</file>