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facebook.github.io/react-nativ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React-Native 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Chase Moynihan and Miles McCloskey</a:t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876" y="0"/>
            <a:ext cx="3291301" cy="293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193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766175"/>
            <a:ext cx="8520600" cy="37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Android, T. (2017, November 04). Props and State in React Native – TakeOff Android – Medium. Retrieved May 9, 2018, from https://medium.com/@takeoffandroid/props-and-state-in-react-native-c61589bf4cda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Buna, S. (2017, March 30). Yes, React is taking over front-end development. The question is why. Retrieved May 9, 2018, from https://medium.freecodecamp.org/yes-react-is-taking-over-front-end-development-the-question-is-why-40837af8ab76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Kunsmanas, M. (2017, April 12). React: A Front-End Developer's Perspective. Retrieved May 9, 2018, from https://www.devbridge.com/articles/react-a-front-end-developers-perspective/#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React Native · A framework for building native apps using React. (n.d.). Retrieved May 9, 2018, from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https://facebook.github.io/react-native/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React-Native? 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to create mobile </a:t>
            </a:r>
            <a:r>
              <a:rPr lang="en"/>
              <a:t>applications</a:t>
            </a:r>
            <a:r>
              <a:rPr lang="en"/>
              <a:t>. 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Native is a javascript framework for building native mobile apps for android and iOS devices.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applications are </a:t>
            </a:r>
            <a:r>
              <a:rPr lang="en"/>
              <a:t>indistinguishable</a:t>
            </a:r>
            <a:r>
              <a:rPr lang="en"/>
              <a:t> from applications created using objective-c or Java.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same UI building blocks as iOS and </a:t>
            </a:r>
            <a:r>
              <a:rPr lang="en"/>
              <a:t>android, just putting them together using React and Javascript.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- Use existing JavaScript knowledge to your advantage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Sharing - Can share code on different platforms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Community - Large community for troubleshooting and problem solving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Hot Reloading - Don’t need to recompile code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/>
              <a:t>use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/>
              <a:t>API’s for device interaction (Fetch, Redux, React Navigation)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CameraRoll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Geolocation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Vibration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Share / Messages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PushNotifications</a:t>
            </a:r>
            <a:endParaRPr sz="18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Platforms- React-Native supports iOS and Android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Flexbox - </a:t>
            </a:r>
            <a:r>
              <a:rPr lang="en"/>
              <a:t>Accommodate</a:t>
            </a:r>
            <a:r>
              <a:rPr lang="en"/>
              <a:t> varying screen sizes by providing flexbox </a:t>
            </a:r>
            <a:r>
              <a:rPr lang="en"/>
              <a:t>support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Native - can eject application out of</a:t>
            </a:r>
            <a:br>
              <a:rPr lang="en"/>
            </a:br>
            <a:r>
              <a:rPr lang="en"/>
              <a:t>React Native and continue </a:t>
            </a:r>
            <a:br>
              <a:rPr lang="en"/>
            </a:br>
            <a:r>
              <a:rPr lang="en"/>
              <a:t>Development natively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go from React Native app </a:t>
            </a:r>
            <a:br>
              <a:rPr lang="en"/>
            </a:br>
            <a:r>
              <a:rPr lang="en"/>
              <a:t>To Native app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publish to app store directly</a:t>
            </a:r>
            <a:br>
              <a:rPr lang="en"/>
            </a:br>
            <a:r>
              <a:rPr lang="en"/>
              <a:t>From React Native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4438" y="1893575"/>
            <a:ext cx="4243388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 Specific Code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Native provides a way to </a:t>
            </a:r>
            <a:r>
              <a:rPr lang="en"/>
              <a:t>organize</a:t>
            </a:r>
            <a:r>
              <a:rPr lang="en"/>
              <a:t> your code and </a:t>
            </a:r>
            <a:r>
              <a:rPr lang="en"/>
              <a:t>separate</a:t>
            </a:r>
            <a:r>
              <a:rPr lang="en"/>
              <a:t> it by platform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for cross-platform applications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Two ways to organize code by platform 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</a:t>
            </a:r>
            <a:r>
              <a:rPr lang="en"/>
              <a:t>Platform</a:t>
            </a:r>
            <a:r>
              <a:rPr lang="en"/>
              <a:t> </a:t>
            </a:r>
            <a:r>
              <a:rPr lang="en"/>
              <a:t>module - when small parts are platform specific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platform specific file extensions - when platform specific code is complex</a:t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50" y="3436950"/>
            <a:ext cx="5863791" cy="159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4500" y="3786875"/>
            <a:ext cx="2824200" cy="89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Integrate React-Native with Existing Applications 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Native can be used to add functionality to existing native </a:t>
            </a:r>
            <a:r>
              <a:rPr lang="en"/>
              <a:t>applications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to integrate React Native components into iOS application 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up React Native dependencies &amp; directory structure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Learn what React Native components you will be using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components &amp; dependencies using CocoaPods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Develop your new React Native components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a RCTRootView to your iOS app (container for React Native component).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React Native server and run native application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Check that React Native portion of your application works properly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Props 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883650" y="2411250"/>
            <a:ext cx="3195900" cy="26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b="1" lang="en"/>
              <a:t>prop</a:t>
            </a:r>
            <a:r>
              <a:rPr lang="en"/>
              <a:t> is immutable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A prop lets you create a single component that is used in many different places in the application.</a:t>
            </a:r>
            <a:endParaRPr sz="1800"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25" y="113975"/>
            <a:ext cx="4363576" cy="2167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125" y="1017725"/>
            <a:ext cx="4363586" cy="39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States</a:t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b="1" lang="en"/>
              <a:t>State</a:t>
            </a:r>
            <a:r>
              <a:rPr lang="en"/>
              <a:t> is mutable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State is nothing but a triggering method which is used to refresh or update values in the Component. Each time when ‘setState’ is called, the render() function in a Component will be called simultaneously.</a:t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300" y="1175521"/>
            <a:ext cx="4260300" cy="3331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81800" y="318100"/>
            <a:ext cx="8180400" cy="11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Reactive Native Applications</a:t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600" y="1434100"/>
            <a:ext cx="1671975" cy="16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3314" y="1434100"/>
            <a:ext cx="1671975" cy="16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9975" y="1336050"/>
            <a:ext cx="1671975" cy="16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625" y="3259600"/>
            <a:ext cx="1671975" cy="16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60310" y="3259600"/>
            <a:ext cx="1671975" cy="16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39975" y="3259600"/>
            <a:ext cx="1671975" cy="16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