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acebook.github.io/react-nativ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React-Native 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 Moynihan and Miles McCloskey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876" y="0"/>
            <a:ext cx="3291301" cy="29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9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766175"/>
            <a:ext cx="85206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Android, T. (2017, November 04). Props and State in React Native – TakeOff Android – Medium. Retrieved May 9, 2018, from https://medium.com/@takeoffandroid/props-and-state-in-react-native-c61589bf4cda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Buna, S. (2017, March 30). Yes, React is taking over front-end development. The question is why. Retrieved May 9, 2018, from https://medium.freecodecamp.org/yes-react-is-taking-over-front-end-development-the-question-is-why-40837af8ab76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Kunsmanas, M. (2017, April 12). React: A Front-End Developer's Perspective. Retrieved May 9, 2018, from https://www.devbridge.com/articles/react-a-front-end-developers-perspective/#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React Native · A framework for building native apps using React. (n.d.). Retrieved May 9, 2018,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https://facebook.github.io/react-native/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React-Native? 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create mobile </a:t>
            </a:r>
            <a:r>
              <a:rPr lang="en"/>
              <a:t>applications</a:t>
            </a:r>
            <a:r>
              <a:rPr lang="en"/>
              <a:t>.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 is a javascript framework for building native mobile apps for android and iOS devices.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applications are </a:t>
            </a:r>
            <a:r>
              <a:rPr lang="en"/>
              <a:t>indistinguishable</a:t>
            </a:r>
            <a:r>
              <a:rPr lang="en"/>
              <a:t> from applications created using objective-c or Java.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same UI building blocks as iOS and </a:t>
            </a:r>
            <a:r>
              <a:rPr lang="en"/>
              <a:t>android, just putting them together using React and Javascript.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Replaces HTML and CSS with JSX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- Use existing JavaScript knowledge to your advantage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Sharing - Can share code on different platforms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- Large community for troubleshooting and problem solving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Hot Reloading - Don’t need to recompile code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/>
              <a:t>use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/>
              <a:t>API’s for device interaction (Fetch, Redux, React Navigation)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CameraRoll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Geolocation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Vibration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Share / Messages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PushNotifications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Platforms- React-Native supports iOS and Android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Flexbox - </a:t>
            </a:r>
            <a:r>
              <a:rPr lang="en"/>
              <a:t>Accommodate</a:t>
            </a:r>
            <a:r>
              <a:rPr lang="en"/>
              <a:t> varying screen sizes by providing flexbox </a:t>
            </a:r>
            <a:r>
              <a:rPr lang="en"/>
              <a:t>support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- can eject application out of</a:t>
            </a:r>
            <a:br>
              <a:rPr lang="en"/>
            </a:br>
            <a:r>
              <a:rPr lang="en"/>
              <a:t>React Native and continue </a:t>
            </a:r>
            <a:br>
              <a:rPr lang="en"/>
            </a:br>
            <a:r>
              <a:rPr lang="en"/>
              <a:t>Development natively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go from React Native app </a:t>
            </a:r>
            <a:br>
              <a:rPr lang="en"/>
            </a:br>
            <a:r>
              <a:rPr lang="en"/>
              <a:t>To Native app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publish to app store directly</a:t>
            </a:r>
            <a:br>
              <a:rPr lang="en"/>
            </a:br>
            <a:r>
              <a:rPr lang="en"/>
              <a:t>From React Native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438" y="1893575"/>
            <a:ext cx="424338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Specific Code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provides a way to </a:t>
            </a:r>
            <a:r>
              <a:rPr lang="en"/>
              <a:t>organize</a:t>
            </a:r>
            <a:r>
              <a:rPr lang="en"/>
              <a:t> your code and </a:t>
            </a:r>
            <a:r>
              <a:rPr lang="en"/>
              <a:t>separate</a:t>
            </a:r>
            <a:r>
              <a:rPr lang="en"/>
              <a:t> it by platform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cross-platform applications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ways to organize code by platform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</a:t>
            </a:r>
            <a:r>
              <a:rPr lang="en"/>
              <a:t>Platform</a:t>
            </a:r>
            <a:r>
              <a:rPr lang="en"/>
              <a:t> </a:t>
            </a:r>
            <a:r>
              <a:rPr lang="en"/>
              <a:t>module - when small parts are platform specific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platform specific file extensions - when platform specific code is complex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0" y="3436950"/>
            <a:ext cx="5863791" cy="15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500" y="3786875"/>
            <a:ext cx="2824200" cy="8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React-Native with Existing Applications 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can be used to add functionality to existing native </a:t>
            </a:r>
            <a:r>
              <a:rPr lang="en"/>
              <a:t>applications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integrate React Native components into iOS application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React Native dependencies &amp; directory structure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 what React Native components you will be using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components &amp; dependencies using CocoaPods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 your new React Native components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RCTRootView to your iOS app (container for React Native component).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React Native server and run native application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that React Native portion of your application works properly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Props 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883650" y="2411250"/>
            <a:ext cx="3195900" cy="26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prop</a:t>
            </a:r>
            <a:r>
              <a:rPr lang="en"/>
              <a:t> is immutable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 prop lets you create a single component that is used in many different places in the application.</a:t>
            </a:r>
            <a:endParaRPr sz="18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25" y="113975"/>
            <a:ext cx="4363576" cy="216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25" y="1017725"/>
            <a:ext cx="4363586" cy="39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State</a:t>
            </a:r>
            <a:r>
              <a:rPr lang="en"/>
              <a:t> is mutable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State is nothing but a triggering method which is used to refresh or update values in the Component. Each time when ‘setState’ is called, the render() function in a Component will be called simultaneously.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00" y="1175521"/>
            <a:ext cx="4260300" cy="333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81800" y="318100"/>
            <a:ext cx="8180400" cy="11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Native Applications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00" y="14341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314" y="14341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975" y="133605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625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0310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9975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